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12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1313"/>
            <a:ext cx="2016224" cy="3516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98"/>
            <a:ext cx="2852682" cy="3803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7824" y="9298"/>
            <a:ext cx="395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Гладких Борис Афанасьевич</a:t>
            </a:r>
            <a:endParaRPr lang="ru-RU" sz="2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48" y="404664"/>
            <a:ext cx="3798995" cy="5419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8" y="3717032"/>
            <a:ext cx="2406919" cy="317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8854" y="4045019"/>
            <a:ext cx="3125591" cy="2152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8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36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Жуков Илья Александровна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1" y="476672"/>
            <a:ext cx="4174356" cy="618507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37" y="476672"/>
            <a:ext cx="4403209" cy="618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23875"/>
            <a:ext cx="3959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Назаров</a:t>
            </a:r>
            <a:r>
              <a:rPr lang="ru-RU" sz="2000" b="1" dirty="0" smtClean="0"/>
              <a:t> Анатолий Афанасьевич</a:t>
            </a:r>
            <a:endParaRPr lang="ru-RU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27266" y="1216255"/>
            <a:ext cx="5930198" cy="4668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17" y="602934"/>
            <a:ext cx="4143319" cy="5912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8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571184" cy="548680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Рыкун</a:t>
            </a:r>
            <a:r>
              <a:rPr lang="ru-RU" sz="2400" b="1" dirty="0" smtClean="0"/>
              <a:t> Артем Юрьевич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46" y="476672"/>
            <a:ext cx="4347026" cy="6237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8" y="528160"/>
            <a:ext cx="4293848" cy="6165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50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807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Краснова Татьяна Семёновна</a:t>
            </a:r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3215" cy="588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5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50891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Беляев Виктор Афанасьевич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98" y="3501008"/>
            <a:ext cx="3168352" cy="3190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71">
            <a:off x="1264289" y="3577500"/>
            <a:ext cx="2946611" cy="2953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898261" cy="264440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1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Бекетова Валентина Алексеевна</a:t>
            </a:r>
            <a:endParaRPr lang="ru-R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6048673" cy="4104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77" y="687568"/>
            <a:ext cx="3354822" cy="5549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56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658516">
            <a:off x="9175" y="267079"/>
            <a:ext cx="284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ru-RU" sz="1600" b="1" dirty="0" smtClean="0"/>
              <a:t>Демин Виктор Валентинович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 rot="573457">
            <a:off x="3228589" y="317057"/>
            <a:ext cx="2583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Луков Евгений Викторович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 rot="592151">
            <a:off x="6156175" y="370362"/>
            <a:ext cx="288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Коршунова Анна Анатольевна</a:t>
            </a:r>
            <a:endParaRPr lang="ru-RU" sz="16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64704"/>
            <a:ext cx="3766324" cy="53728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00213"/>
            <a:ext cx="3675294" cy="53373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12432"/>
            <a:ext cx="3620841" cy="5221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8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50405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Фоменко Виктория Владиславовна</a:t>
            </a:r>
            <a:endParaRPr lang="ru-RU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03749"/>
            <a:ext cx="4236473" cy="6048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63" y="620688"/>
            <a:ext cx="2193146" cy="251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01" y="3548366"/>
            <a:ext cx="2343870" cy="237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9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058" y="0"/>
            <a:ext cx="7787208" cy="56207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Марченко Екатерина Сергеевна</a:t>
            </a:r>
            <a:endParaRPr lang="ru-RU" sz="2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1" y="518212"/>
            <a:ext cx="4174356" cy="6185078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62" y="518212"/>
            <a:ext cx="4167366" cy="61733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3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37</Words>
  <Application>Microsoft Office PowerPoint</Application>
  <PresentationFormat>Экран (4:3)</PresentationFormat>
  <Paragraphs>12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Рыкун Артем Юрьевич</vt:lpstr>
      <vt:lpstr>Краснова Татьяна Семёновна</vt:lpstr>
      <vt:lpstr>Беляев Виктор Афанасьевич</vt:lpstr>
      <vt:lpstr>Бекетова Валентина Алексеевна</vt:lpstr>
      <vt:lpstr>Презентация PowerPoint</vt:lpstr>
      <vt:lpstr>Фоменко Виктория Владиславовна</vt:lpstr>
      <vt:lpstr>Марченко Екатерина Сергеевна</vt:lpstr>
      <vt:lpstr>Жуков Илья Александровна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Employer</dc:creator>
  <cp:lastModifiedBy>Employer</cp:lastModifiedBy>
  <cp:revision>11</cp:revision>
  <dcterms:created xsi:type="dcterms:W3CDTF">2022-09-28T03:04:33Z</dcterms:created>
  <dcterms:modified xsi:type="dcterms:W3CDTF">2022-09-28T04:52:11Z</dcterms:modified>
</cp:coreProperties>
</file>