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9" r:id="rId1"/>
    <p:sldMasterId id="2147483692" r:id="rId2"/>
    <p:sldMasterId id="2147483698" r:id="rId3"/>
  </p:sldMasterIdLst>
  <p:notesMasterIdLst>
    <p:notesMasterId r:id="rId19"/>
  </p:notesMasterIdLst>
  <p:sldIdLst>
    <p:sldId id="272" r:id="rId4"/>
    <p:sldId id="382" r:id="rId5"/>
    <p:sldId id="375" r:id="rId6"/>
    <p:sldId id="361" r:id="rId7"/>
    <p:sldId id="362" r:id="rId8"/>
    <p:sldId id="378" r:id="rId9"/>
    <p:sldId id="383" r:id="rId10"/>
    <p:sldId id="367" r:id="rId11"/>
    <p:sldId id="370" r:id="rId12"/>
    <p:sldId id="371" r:id="rId13"/>
    <p:sldId id="372" r:id="rId14"/>
    <p:sldId id="379" r:id="rId15"/>
    <p:sldId id="380" r:id="rId16"/>
    <p:sldId id="373" r:id="rId17"/>
    <p:sldId id="296" r:id="rId18"/>
  </p:sldIdLst>
  <p:sldSz cx="12192000" cy="6858000"/>
  <p:notesSz cx="9926638" cy="6797675"/>
  <p:defaultTextStyle>
    <a:defPPr>
      <a:defRPr lang="en-US"/>
    </a:defPPr>
    <a:lvl1pPr marL="0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8C7A"/>
    <a:srgbClr val="3F3F3F"/>
    <a:srgbClr val="F3B278"/>
    <a:srgbClr val="242424"/>
    <a:srgbClr val="011C4A"/>
    <a:srgbClr val="10408C"/>
    <a:srgbClr val="B6B6BA"/>
    <a:srgbClr val="E7E6E6"/>
    <a:srgbClr val="C9F296"/>
    <a:srgbClr val="9EDF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622" autoAdjust="0"/>
  </p:normalViewPr>
  <p:slideViewPr>
    <p:cSldViewPr>
      <p:cViewPr>
        <p:scale>
          <a:sx n="80" d="100"/>
          <a:sy n="80" d="100"/>
        </p:scale>
        <p:origin x="-852" y="-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5F44C8-0B10-4B21-A73E-383342DB20E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5AF0A50-B020-4ECC-B534-AA15C8A0A2CA}">
      <dgm:prSet phldrT="[Текст]" custT="1"/>
      <dgm:spPr/>
      <dgm:t>
        <a:bodyPr/>
        <a:lstStyle/>
        <a:p>
          <a:r>
            <a:rPr lang="ru-RU" sz="1600" dirty="0" smtClean="0"/>
            <a:t>Знание</a:t>
          </a:r>
          <a:endParaRPr lang="ru-RU" sz="1600" dirty="0"/>
        </a:p>
      </dgm:t>
    </dgm:pt>
    <dgm:pt modelId="{12EBC6ED-D9E9-4F1A-954A-789401B2FCBA}" type="parTrans" cxnId="{CDB7C38A-9717-480C-BB98-84CED8DF7BEA}">
      <dgm:prSet/>
      <dgm:spPr/>
      <dgm:t>
        <a:bodyPr/>
        <a:lstStyle/>
        <a:p>
          <a:endParaRPr lang="ru-RU"/>
        </a:p>
      </dgm:t>
    </dgm:pt>
    <dgm:pt modelId="{39009BED-BFB6-4995-B741-A4F1B9C3C0DF}" type="sibTrans" cxnId="{CDB7C38A-9717-480C-BB98-84CED8DF7BEA}">
      <dgm:prSet/>
      <dgm:spPr/>
      <dgm:t>
        <a:bodyPr/>
        <a:lstStyle/>
        <a:p>
          <a:endParaRPr lang="ru-RU"/>
        </a:p>
      </dgm:t>
    </dgm:pt>
    <dgm:pt modelId="{0A549C49-1B0D-423B-8F36-F26AF0BB11E4}">
      <dgm:prSet phldrT="[Текст]" custT="1"/>
      <dgm:spPr/>
      <dgm:t>
        <a:bodyPr/>
        <a:lstStyle/>
        <a:p>
          <a:endParaRPr lang="ru-RU" sz="1600" dirty="0" smtClean="0"/>
        </a:p>
        <a:p>
          <a:r>
            <a:rPr lang="ru-RU" sz="1600" dirty="0" smtClean="0"/>
            <a:t>Отношение/мотивация/ценности</a:t>
          </a:r>
          <a:endParaRPr lang="ru-RU" sz="1600" dirty="0"/>
        </a:p>
      </dgm:t>
    </dgm:pt>
    <dgm:pt modelId="{EEBB1E4A-70EC-4447-9B0C-36D55DE165BA}" type="parTrans" cxnId="{E0395290-10A5-4452-84AB-0BBC729D927D}">
      <dgm:prSet/>
      <dgm:spPr/>
      <dgm:t>
        <a:bodyPr/>
        <a:lstStyle/>
        <a:p>
          <a:endParaRPr lang="ru-RU"/>
        </a:p>
      </dgm:t>
    </dgm:pt>
    <dgm:pt modelId="{BEFD4F44-2A96-4ACF-BCE5-FD0F5EA015E5}" type="sibTrans" cxnId="{E0395290-10A5-4452-84AB-0BBC729D927D}">
      <dgm:prSet/>
      <dgm:spPr/>
      <dgm:t>
        <a:bodyPr/>
        <a:lstStyle/>
        <a:p>
          <a:endParaRPr lang="ru-RU"/>
        </a:p>
      </dgm:t>
    </dgm:pt>
    <dgm:pt modelId="{10D99FC6-FC4F-4422-8D70-6345087F282A}">
      <dgm:prSet phldrT="[Текст]" custT="1"/>
      <dgm:spPr/>
      <dgm:t>
        <a:bodyPr/>
        <a:lstStyle/>
        <a:p>
          <a:endParaRPr lang="ru-RU" sz="1400" dirty="0" smtClean="0"/>
        </a:p>
        <a:p>
          <a:r>
            <a:rPr lang="ru-RU" sz="1400" dirty="0" smtClean="0"/>
            <a:t>Практические умения/навыки</a:t>
          </a:r>
          <a:endParaRPr lang="ru-RU" sz="1400" dirty="0"/>
        </a:p>
      </dgm:t>
    </dgm:pt>
    <dgm:pt modelId="{C5E1B658-A46B-4CAA-88CD-ECEE3A54550F}" type="parTrans" cxnId="{E7D38F2A-E276-4091-97E3-959A6C09AB83}">
      <dgm:prSet/>
      <dgm:spPr/>
      <dgm:t>
        <a:bodyPr/>
        <a:lstStyle/>
        <a:p>
          <a:endParaRPr lang="ru-RU"/>
        </a:p>
      </dgm:t>
    </dgm:pt>
    <dgm:pt modelId="{0D9E6678-43C4-4BEC-BB2C-8581D63E9F61}" type="sibTrans" cxnId="{E7D38F2A-E276-4091-97E3-959A6C09AB83}">
      <dgm:prSet/>
      <dgm:spPr/>
      <dgm:t>
        <a:bodyPr/>
        <a:lstStyle/>
        <a:p>
          <a:endParaRPr lang="ru-RU"/>
        </a:p>
      </dgm:t>
    </dgm:pt>
    <dgm:pt modelId="{B4B615CF-A825-44BF-9AFB-163E4C6A4023}" type="pres">
      <dgm:prSet presAssocID="{AA5F44C8-0B10-4B21-A73E-383342DB20E9}" presName="compositeShape" presStyleCnt="0">
        <dgm:presLayoutVars>
          <dgm:chMax val="7"/>
          <dgm:dir/>
          <dgm:resizeHandles val="exact"/>
        </dgm:presLayoutVars>
      </dgm:prSet>
      <dgm:spPr/>
    </dgm:pt>
    <dgm:pt modelId="{CEA0A451-CB7D-4F32-BDCB-6819B274E118}" type="pres">
      <dgm:prSet presAssocID="{75AF0A50-B020-4ECC-B534-AA15C8A0A2CA}" presName="circ1" presStyleLbl="vennNode1" presStyleIdx="0" presStyleCnt="3" custLinFactNeighborX="-1650" custLinFactNeighborY="8079"/>
      <dgm:spPr/>
      <dgm:t>
        <a:bodyPr/>
        <a:lstStyle/>
        <a:p>
          <a:endParaRPr lang="ru-RU"/>
        </a:p>
      </dgm:t>
    </dgm:pt>
    <dgm:pt modelId="{768C4A02-6E6C-4891-BCB5-86C8B1DEDB8C}" type="pres">
      <dgm:prSet presAssocID="{75AF0A50-B020-4ECC-B534-AA15C8A0A2C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085C3-6FA3-474C-8068-6E6D7CC12B61}" type="pres">
      <dgm:prSet presAssocID="{0A549C49-1B0D-423B-8F36-F26AF0BB11E4}" presName="circ2" presStyleLbl="vennNode1" presStyleIdx="1" presStyleCnt="3" custLinFactNeighborX="5309" custLinFactNeighborY="-3537"/>
      <dgm:spPr/>
      <dgm:t>
        <a:bodyPr/>
        <a:lstStyle/>
        <a:p>
          <a:endParaRPr lang="ru-RU"/>
        </a:p>
      </dgm:t>
    </dgm:pt>
    <dgm:pt modelId="{2FE7C06F-2096-45AE-B156-A82825E9F87F}" type="pres">
      <dgm:prSet presAssocID="{0A549C49-1B0D-423B-8F36-F26AF0BB11E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39338-CD20-468D-BCAB-AAD46E97257F}" type="pres">
      <dgm:prSet presAssocID="{10D99FC6-FC4F-4422-8D70-6345087F282A}" presName="circ3" presStyleLbl="vennNode1" presStyleIdx="2" presStyleCnt="3" custScaleX="117216" custScaleY="114150"/>
      <dgm:spPr/>
      <dgm:t>
        <a:bodyPr/>
        <a:lstStyle/>
        <a:p>
          <a:endParaRPr lang="ru-RU"/>
        </a:p>
      </dgm:t>
    </dgm:pt>
    <dgm:pt modelId="{B369A778-E577-462B-BDB2-6D980D4A6134}" type="pres">
      <dgm:prSet presAssocID="{10D99FC6-FC4F-4422-8D70-6345087F282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D38F2A-E276-4091-97E3-959A6C09AB83}" srcId="{AA5F44C8-0B10-4B21-A73E-383342DB20E9}" destId="{10D99FC6-FC4F-4422-8D70-6345087F282A}" srcOrd="2" destOrd="0" parTransId="{C5E1B658-A46B-4CAA-88CD-ECEE3A54550F}" sibTransId="{0D9E6678-43C4-4BEC-BB2C-8581D63E9F61}"/>
    <dgm:cxn modelId="{F0E77031-5DC4-4856-A027-9018177CF9F7}" type="presOf" srcId="{10D99FC6-FC4F-4422-8D70-6345087F282A}" destId="{B369A778-E577-462B-BDB2-6D980D4A6134}" srcOrd="1" destOrd="0" presId="urn:microsoft.com/office/officeart/2005/8/layout/venn1"/>
    <dgm:cxn modelId="{C7001EE7-CD2C-402F-B54E-471B7D9C9A4C}" type="presOf" srcId="{0A549C49-1B0D-423B-8F36-F26AF0BB11E4}" destId="{2FE7C06F-2096-45AE-B156-A82825E9F87F}" srcOrd="1" destOrd="0" presId="urn:microsoft.com/office/officeart/2005/8/layout/venn1"/>
    <dgm:cxn modelId="{33E2FFED-567C-4B24-9AF5-2541BC8B7C63}" type="presOf" srcId="{75AF0A50-B020-4ECC-B534-AA15C8A0A2CA}" destId="{768C4A02-6E6C-4891-BCB5-86C8B1DEDB8C}" srcOrd="1" destOrd="0" presId="urn:microsoft.com/office/officeart/2005/8/layout/venn1"/>
    <dgm:cxn modelId="{CDB7C38A-9717-480C-BB98-84CED8DF7BEA}" srcId="{AA5F44C8-0B10-4B21-A73E-383342DB20E9}" destId="{75AF0A50-B020-4ECC-B534-AA15C8A0A2CA}" srcOrd="0" destOrd="0" parTransId="{12EBC6ED-D9E9-4F1A-954A-789401B2FCBA}" sibTransId="{39009BED-BFB6-4995-B741-A4F1B9C3C0DF}"/>
    <dgm:cxn modelId="{1C28E210-A424-42C2-99CD-BAF784D68EFA}" type="presOf" srcId="{0A549C49-1B0D-423B-8F36-F26AF0BB11E4}" destId="{D23085C3-6FA3-474C-8068-6E6D7CC12B61}" srcOrd="0" destOrd="0" presId="urn:microsoft.com/office/officeart/2005/8/layout/venn1"/>
    <dgm:cxn modelId="{E0395290-10A5-4452-84AB-0BBC729D927D}" srcId="{AA5F44C8-0B10-4B21-A73E-383342DB20E9}" destId="{0A549C49-1B0D-423B-8F36-F26AF0BB11E4}" srcOrd="1" destOrd="0" parTransId="{EEBB1E4A-70EC-4447-9B0C-36D55DE165BA}" sibTransId="{BEFD4F44-2A96-4ACF-BCE5-FD0F5EA015E5}"/>
    <dgm:cxn modelId="{A0377D2F-5AF1-4F19-939A-6A851CAEF6FD}" type="presOf" srcId="{AA5F44C8-0B10-4B21-A73E-383342DB20E9}" destId="{B4B615CF-A825-44BF-9AFB-163E4C6A4023}" srcOrd="0" destOrd="0" presId="urn:microsoft.com/office/officeart/2005/8/layout/venn1"/>
    <dgm:cxn modelId="{0A4EADF9-DA03-4154-B61D-535BB4589F32}" type="presOf" srcId="{10D99FC6-FC4F-4422-8D70-6345087F282A}" destId="{30739338-CD20-468D-BCAB-AAD46E97257F}" srcOrd="0" destOrd="0" presId="urn:microsoft.com/office/officeart/2005/8/layout/venn1"/>
    <dgm:cxn modelId="{5CC9946D-87C5-4BC6-8713-BA4BE28E56E2}" type="presOf" srcId="{75AF0A50-B020-4ECC-B534-AA15C8A0A2CA}" destId="{CEA0A451-CB7D-4F32-BDCB-6819B274E118}" srcOrd="0" destOrd="0" presId="urn:microsoft.com/office/officeart/2005/8/layout/venn1"/>
    <dgm:cxn modelId="{A08C2746-26C7-478B-8384-6AAD314BDEF0}" type="presParOf" srcId="{B4B615CF-A825-44BF-9AFB-163E4C6A4023}" destId="{CEA0A451-CB7D-4F32-BDCB-6819B274E118}" srcOrd="0" destOrd="0" presId="urn:microsoft.com/office/officeart/2005/8/layout/venn1"/>
    <dgm:cxn modelId="{7E4ECC73-4395-4071-9780-DC1FB457F7F2}" type="presParOf" srcId="{B4B615CF-A825-44BF-9AFB-163E4C6A4023}" destId="{768C4A02-6E6C-4891-BCB5-86C8B1DEDB8C}" srcOrd="1" destOrd="0" presId="urn:microsoft.com/office/officeart/2005/8/layout/venn1"/>
    <dgm:cxn modelId="{48958500-31F3-4ED5-AC70-F0096A0B1C8B}" type="presParOf" srcId="{B4B615CF-A825-44BF-9AFB-163E4C6A4023}" destId="{D23085C3-6FA3-474C-8068-6E6D7CC12B61}" srcOrd="2" destOrd="0" presId="urn:microsoft.com/office/officeart/2005/8/layout/venn1"/>
    <dgm:cxn modelId="{745D62E7-136F-4C5D-B7BA-1D87878CDAEB}" type="presParOf" srcId="{B4B615CF-A825-44BF-9AFB-163E4C6A4023}" destId="{2FE7C06F-2096-45AE-B156-A82825E9F87F}" srcOrd="3" destOrd="0" presId="urn:microsoft.com/office/officeart/2005/8/layout/venn1"/>
    <dgm:cxn modelId="{5E9B41FA-00E9-49E7-BFEC-FAD7FD09C5D3}" type="presParOf" srcId="{B4B615CF-A825-44BF-9AFB-163E4C6A4023}" destId="{30739338-CD20-468D-BCAB-AAD46E97257F}" srcOrd="4" destOrd="0" presId="urn:microsoft.com/office/officeart/2005/8/layout/venn1"/>
    <dgm:cxn modelId="{0CA58B85-55D9-4CF9-92DF-95D910A3D90A}" type="presParOf" srcId="{B4B615CF-A825-44BF-9AFB-163E4C6A4023}" destId="{B369A778-E577-462B-BDB2-6D980D4A6134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37E433-7E80-440D-B724-A0507AE70868}" type="doc">
      <dgm:prSet loTypeId="urn:microsoft.com/office/officeart/2005/8/layout/h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FE16248-83AE-480B-964C-DD93A4FA8EB6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2800" dirty="0" smtClean="0"/>
            <a:t>МОДУЛЬ</a:t>
          </a:r>
          <a:endParaRPr lang="ru-RU" sz="2800" dirty="0"/>
        </a:p>
      </dgm:t>
    </dgm:pt>
    <dgm:pt modelId="{29FFCCCD-B686-4CF5-8FEF-76AC5664D97A}" type="parTrans" cxnId="{1E464C11-B8CB-4879-A865-A475248668DB}">
      <dgm:prSet/>
      <dgm:spPr/>
      <dgm:t>
        <a:bodyPr/>
        <a:lstStyle/>
        <a:p>
          <a:endParaRPr lang="ru-RU"/>
        </a:p>
      </dgm:t>
    </dgm:pt>
    <dgm:pt modelId="{B327E610-DABA-454B-862D-72C1B78BE704}" type="sibTrans" cxnId="{1E464C11-B8CB-4879-A865-A475248668DB}">
      <dgm:prSet/>
      <dgm:spPr/>
      <dgm:t>
        <a:bodyPr/>
        <a:lstStyle/>
        <a:p>
          <a:endParaRPr lang="ru-RU"/>
        </a:p>
      </dgm:t>
    </dgm:pt>
    <dgm:pt modelId="{56DB0389-6CB8-4FCC-94C1-A998E3EC8FFA}">
      <dgm:prSet phldrT="[Текст]" custT="1"/>
      <dgm:spPr/>
      <dgm:t>
        <a:bodyPr/>
        <a:lstStyle/>
        <a:p>
          <a:pPr algn="just">
            <a:lnSpc>
              <a:spcPct val="100000"/>
            </a:lnSpc>
          </a:pPr>
          <a:endParaRPr lang="ru-RU" sz="2000" b="0" i="0" dirty="0" smtClean="0"/>
        </a:p>
        <a:p>
          <a:pPr algn="just">
            <a:lnSpc>
              <a:spcPct val="100000"/>
            </a:lnSpc>
          </a:pPr>
          <a:r>
            <a:rPr lang="ru-RU" sz="2000" b="0" i="0" dirty="0" smtClean="0"/>
            <a:t>Относительно самостоятельная единица образовательной программы, имеющая  определенную логическую завершенность по отношению к заданным результатам освоения ОПОП </a:t>
          </a:r>
        </a:p>
        <a:p>
          <a:pPr algn="just">
            <a:lnSpc>
              <a:spcPct val="90000"/>
            </a:lnSpc>
          </a:pPr>
          <a:endParaRPr lang="ru-RU" sz="2000" b="0" i="0" strike="sngStrike" dirty="0" smtClean="0"/>
        </a:p>
        <a:p>
          <a:pPr algn="just">
            <a:lnSpc>
              <a:spcPct val="90000"/>
            </a:lnSpc>
          </a:pPr>
          <a:endParaRPr lang="ru-RU" sz="2000" b="0" i="0" strike="sngStrike" dirty="0" smtClean="0"/>
        </a:p>
        <a:p>
          <a:pPr algn="just">
            <a:lnSpc>
              <a:spcPct val="90000"/>
            </a:lnSpc>
          </a:pPr>
          <a:endParaRPr lang="ru-RU" sz="2000" b="0" i="0" strike="sngStrike" dirty="0" smtClean="0"/>
        </a:p>
      </dgm:t>
    </dgm:pt>
    <dgm:pt modelId="{F2674B29-C36A-4018-B4F5-E3FA8F240111}" type="parTrans" cxnId="{48396180-92A4-417B-8C25-86D58C57674B}">
      <dgm:prSet/>
      <dgm:spPr/>
      <dgm:t>
        <a:bodyPr/>
        <a:lstStyle/>
        <a:p>
          <a:endParaRPr lang="ru-RU"/>
        </a:p>
      </dgm:t>
    </dgm:pt>
    <dgm:pt modelId="{2AA3DEE9-FA70-4DB5-9085-E63DFF8E8B80}" type="sibTrans" cxnId="{48396180-92A4-417B-8C25-86D58C57674B}">
      <dgm:prSet/>
      <dgm:spPr/>
      <dgm:t>
        <a:bodyPr/>
        <a:lstStyle/>
        <a:p>
          <a:endParaRPr lang="ru-RU"/>
        </a:p>
      </dgm:t>
    </dgm:pt>
    <dgm:pt modelId="{A3949B00-AC47-4D84-B2D4-10CFDC3F1D5B}">
      <dgm:prSet phldrT="[Текст]" custT="1"/>
      <dgm:spPr/>
      <dgm:t>
        <a:bodyPr/>
        <a:lstStyle/>
        <a:p>
          <a:pPr algn="just"/>
          <a:endParaRPr lang="ru-RU" sz="2000" b="0" i="0" dirty="0" smtClean="0">
            <a:ea typeface="+mn-ea"/>
            <a:cs typeface="Times New Roman" pitchFamily="18" charset="0"/>
          </a:endParaRPr>
        </a:p>
        <a:p>
          <a:pPr algn="just"/>
          <a:r>
            <a:rPr lang="ru-RU" sz="2000" b="0" i="0" dirty="0" smtClean="0">
              <a:ea typeface="+mn-ea"/>
              <a:cs typeface="Times New Roman" pitchFamily="18" charset="0"/>
            </a:rPr>
            <a:t>Совокупность содержательных, организационных, методических и технологических компонентов, в том числе контрольных мероприятий.</a:t>
          </a:r>
        </a:p>
        <a:p>
          <a:pPr algn="just"/>
          <a:r>
            <a:rPr lang="ru-RU" sz="2000" b="0" i="0" dirty="0" smtClean="0">
              <a:ea typeface="+mn-ea"/>
              <a:cs typeface="Times New Roman" pitchFamily="18" charset="0"/>
            </a:rPr>
            <a:t>Имеет четкие цели освоения в виде взаимосвязанного и описанного комплекса результатов обучения, а также набор адекватных критериев оценки</a:t>
          </a:r>
        </a:p>
        <a:p>
          <a:pPr algn="just"/>
          <a:endParaRPr lang="ru-RU" sz="2000" b="0" i="0" dirty="0"/>
        </a:p>
      </dgm:t>
    </dgm:pt>
    <dgm:pt modelId="{CB864CE7-2A85-42FA-B5A1-A2FB333A87EE}" type="parTrans" cxnId="{D46603ED-923F-4B0F-A8BA-41D2627D79F9}">
      <dgm:prSet/>
      <dgm:spPr/>
      <dgm:t>
        <a:bodyPr/>
        <a:lstStyle/>
        <a:p>
          <a:endParaRPr lang="ru-RU"/>
        </a:p>
      </dgm:t>
    </dgm:pt>
    <dgm:pt modelId="{9F70C4CC-E2CC-4A5F-A236-27E5A3F58664}" type="sibTrans" cxnId="{D46603ED-923F-4B0F-A8BA-41D2627D79F9}">
      <dgm:prSet/>
      <dgm:spPr/>
      <dgm:t>
        <a:bodyPr/>
        <a:lstStyle/>
        <a:p>
          <a:endParaRPr lang="ru-RU"/>
        </a:p>
      </dgm:t>
    </dgm:pt>
    <dgm:pt modelId="{C33E90E5-525F-43DA-8086-A3572C21AC87}">
      <dgm:prSet phldrT="[Текст]" custT="1"/>
      <dgm:spPr/>
      <dgm:t>
        <a:bodyPr/>
        <a:lstStyle/>
        <a:p>
          <a:pPr algn="just"/>
          <a:endParaRPr lang="ru-RU" sz="2000" b="0" i="0" dirty="0" smtClean="0"/>
        </a:p>
        <a:p>
          <a:pPr algn="just"/>
          <a:r>
            <a:rPr lang="ru-RU" sz="2000" b="0" i="0" dirty="0" smtClean="0"/>
            <a:t>Совокупность различных  видов учебной работы студентов (теоретических, практических занятий, практик, различных форм  самостоятельной работы и форм контроля) и других видов активностей.</a:t>
          </a:r>
        </a:p>
        <a:p>
          <a:pPr algn="just"/>
          <a:r>
            <a:rPr lang="ru-RU" sz="2000" b="0" i="0" dirty="0" smtClean="0"/>
            <a:t>Освоение каждого модуля завершается аттестацией</a:t>
          </a:r>
        </a:p>
        <a:p>
          <a:pPr algn="just"/>
          <a:endParaRPr lang="ru-RU" sz="2000" b="0" i="0" dirty="0" smtClean="0"/>
        </a:p>
        <a:p>
          <a:pPr algn="just"/>
          <a:endParaRPr lang="ru-RU" sz="2000" b="0" i="0" dirty="0"/>
        </a:p>
      </dgm:t>
    </dgm:pt>
    <dgm:pt modelId="{A59A82D1-571E-43D4-904F-45D117F80B20}" type="parTrans" cxnId="{D56AFD34-A885-4BE2-B4E3-A1BA983A577A}">
      <dgm:prSet/>
      <dgm:spPr/>
      <dgm:t>
        <a:bodyPr/>
        <a:lstStyle/>
        <a:p>
          <a:endParaRPr lang="ru-RU"/>
        </a:p>
      </dgm:t>
    </dgm:pt>
    <dgm:pt modelId="{F4778994-729A-4129-A251-CF50A8F812EF}" type="sibTrans" cxnId="{D56AFD34-A885-4BE2-B4E3-A1BA983A577A}">
      <dgm:prSet/>
      <dgm:spPr/>
      <dgm:t>
        <a:bodyPr/>
        <a:lstStyle/>
        <a:p>
          <a:endParaRPr lang="ru-RU"/>
        </a:p>
      </dgm:t>
    </dgm:pt>
    <dgm:pt modelId="{352693E3-8A66-4970-857C-7F9C27DAC177}" type="pres">
      <dgm:prSet presAssocID="{7B37E433-7E80-440D-B724-A0507AE7086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9F4B5D-D057-4181-88DE-DCF987E00EFB}" type="pres">
      <dgm:prSet presAssocID="{7FE16248-83AE-480B-964C-DD93A4FA8EB6}" presName="roof" presStyleLbl="dkBgShp" presStyleIdx="0" presStyleCnt="2" custScaleY="31394"/>
      <dgm:spPr/>
      <dgm:t>
        <a:bodyPr/>
        <a:lstStyle/>
        <a:p>
          <a:endParaRPr lang="ru-RU"/>
        </a:p>
      </dgm:t>
    </dgm:pt>
    <dgm:pt modelId="{28156B1E-0693-4648-884E-C0C5C88FAC1C}" type="pres">
      <dgm:prSet presAssocID="{7FE16248-83AE-480B-964C-DD93A4FA8EB6}" presName="pillars" presStyleCnt="0"/>
      <dgm:spPr/>
    </dgm:pt>
    <dgm:pt modelId="{540C7F1D-4521-4587-8879-462198A44189}" type="pres">
      <dgm:prSet presAssocID="{7FE16248-83AE-480B-964C-DD93A4FA8EB6}" presName="pillar1" presStyleLbl="node1" presStyleIdx="0" presStyleCnt="3" custScaleX="655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F986E5-A1EC-47A2-B210-BA54B2970285}" type="pres">
      <dgm:prSet presAssocID="{A3949B00-AC47-4D84-B2D4-10CFDC3F1D5B}" presName="pillarX" presStyleLbl="node1" presStyleIdx="1" presStyleCnt="3" custScaleX="745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7C3B98-3A1C-4218-94C3-37EE9C254BCD}" type="pres">
      <dgm:prSet presAssocID="{C33E90E5-525F-43DA-8086-A3572C21AC87}" presName="pillarX" presStyleLbl="node1" presStyleIdx="2" presStyleCnt="3" custScaleX="669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22BF5E-084C-4EF8-9226-60B5BEFA4393}" type="pres">
      <dgm:prSet presAssocID="{7FE16248-83AE-480B-964C-DD93A4FA8EB6}" presName="base" presStyleLbl="dkBgShp" presStyleIdx="1" presStyleCnt="2" custFlipVert="1" custScaleY="124660"/>
      <dgm:spPr/>
    </dgm:pt>
  </dgm:ptLst>
  <dgm:cxnLst>
    <dgm:cxn modelId="{DFC9D94D-8C79-497E-8C60-6D98E0788FD0}" type="presOf" srcId="{C33E90E5-525F-43DA-8086-A3572C21AC87}" destId="{E17C3B98-3A1C-4218-94C3-37EE9C254BCD}" srcOrd="0" destOrd="0" presId="urn:microsoft.com/office/officeart/2005/8/layout/hList3"/>
    <dgm:cxn modelId="{7A9E24D3-570B-4B3F-A50C-3AF32CEE6EBB}" type="presOf" srcId="{7B37E433-7E80-440D-B724-A0507AE70868}" destId="{352693E3-8A66-4970-857C-7F9C27DAC177}" srcOrd="0" destOrd="0" presId="urn:microsoft.com/office/officeart/2005/8/layout/hList3"/>
    <dgm:cxn modelId="{D56AFD34-A885-4BE2-B4E3-A1BA983A577A}" srcId="{7FE16248-83AE-480B-964C-DD93A4FA8EB6}" destId="{C33E90E5-525F-43DA-8086-A3572C21AC87}" srcOrd="2" destOrd="0" parTransId="{A59A82D1-571E-43D4-904F-45D117F80B20}" sibTransId="{F4778994-729A-4129-A251-CF50A8F812EF}"/>
    <dgm:cxn modelId="{48396180-92A4-417B-8C25-86D58C57674B}" srcId="{7FE16248-83AE-480B-964C-DD93A4FA8EB6}" destId="{56DB0389-6CB8-4FCC-94C1-A998E3EC8FFA}" srcOrd="0" destOrd="0" parTransId="{F2674B29-C36A-4018-B4F5-E3FA8F240111}" sibTransId="{2AA3DEE9-FA70-4DB5-9085-E63DFF8E8B80}"/>
    <dgm:cxn modelId="{1E464C11-B8CB-4879-A865-A475248668DB}" srcId="{7B37E433-7E80-440D-B724-A0507AE70868}" destId="{7FE16248-83AE-480B-964C-DD93A4FA8EB6}" srcOrd="0" destOrd="0" parTransId="{29FFCCCD-B686-4CF5-8FEF-76AC5664D97A}" sibTransId="{B327E610-DABA-454B-862D-72C1B78BE704}"/>
    <dgm:cxn modelId="{859F7FDD-7A76-4839-9755-0CB0408EA0E2}" type="presOf" srcId="{A3949B00-AC47-4D84-B2D4-10CFDC3F1D5B}" destId="{98F986E5-A1EC-47A2-B210-BA54B2970285}" srcOrd="0" destOrd="0" presId="urn:microsoft.com/office/officeart/2005/8/layout/hList3"/>
    <dgm:cxn modelId="{877D65EC-0F1C-4A8E-A580-905B9855A7D2}" type="presOf" srcId="{56DB0389-6CB8-4FCC-94C1-A998E3EC8FFA}" destId="{540C7F1D-4521-4587-8879-462198A44189}" srcOrd="0" destOrd="0" presId="urn:microsoft.com/office/officeart/2005/8/layout/hList3"/>
    <dgm:cxn modelId="{2FE1B549-20FB-48A4-A8C4-0AB73CF11A78}" type="presOf" srcId="{7FE16248-83AE-480B-964C-DD93A4FA8EB6}" destId="{949F4B5D-D057-4181-88DE-DCF987E00EFB}" srcOrd="0" destOrd="0" presId="urn:microsoft.com/office/officeart/2005/8/layout/hList3"/>
    <dgm:cxn modelId="{D46603ED-923F-4B0F-A8BA-41D2627D79F9}" srcId="{7FE16248-83AE-480B-964C-DD93A4FA8EB6}" destId="{A3949B00-AC47-4D84-B2D4-10CFDC3F1D5B}" srcOrd="1" destOrd="0" parTransId="{CB864CE7-2A85-42FA-B5A1-A2FB333A87EE}" sibTransId="{9F70C4CC-E2CC-4A5F-A236-27E5A3F58664}"/>
    <dgm:cxn modelId="{307D06E7-4CEB-41CF-9159-4BC540A0B57F}" type="presParOf" srcId="{352693E3-8A66-4970-857C-7F9C27DAC177}" destId="{949F4B5D-D057-4181-88DE-DCF987E00EFB}" srcOrd="0" destOrd="0" presId="urn:microsoft.com/office/officeart/2005/8/layout/hList3"/>
    <dgm:cxn modelId="{296BA824-4AAB-45A8-8A99-B79E49B94A4F}" type="presParOf" srcId="{352693E3-8A66-4970-857C-7F9C27DAC177}" destId="{28156B1E-0693-4648-884E-C0C5C88FAC1C}" srcOrd="1" destOrd="0" presId="urn:microsoft.com/office/officeart/2005/8/layout/hList3"/>
    <dgm:cxn modelId="{57728B5F-BF1C-45BD-8864-DF74FFC7D1AA}" type="presParOf" srcId="{28156B1E-0693-4648-884E-C0C5C88FAC1C}" destId="{540C7F1D-4521-4587-8879-462198A44189}" srcOrd="0" destOrd="0" presId="urn:microsoft.com/office/officeart/2005/8/layout/hList3"/>
    <dgm:cxn modelId="{7DD0F080-95CE-427F-986A-9296252DDD4C}" type="presParOf" srcId="{28156B1E-0693-4648-884E-C0C5C88FAC1C}" destId="{98F986E5-A1EC-47A2-B210-BA54B2970285}" srcOrd="1" destOrd="0" presId="urn:microsoft.com/office/officeart/2005/8/layout/hList3"/>
    <dgm:cxn modelId="{507D86C1-9FBF-4CE8-B361-01F49A2086FC}" type="presParOf" srcId="{28156B1E-0693-4648-884E-C0C5C88FAC1C}" destId="{E17C3B98-3A1C-4218-94C3-37EE9C254BCD}" srcOrd="2" destOrd="0" presId="urn:microsoft.com/office/officeart/2005/8/layout/hList3"/>
    <dgm:cxn modelId="{4147EB67-ED1C-44A4-BF26-7A7B3E8C691D}" type="presParOf" srcId="{352693E3-8A66-4970-857C-7F9C27DAC177}" destId="{BE22BF5E-084C-4EF8-9226-60B5BEFA439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6791F0-E127-4F83-A71C-FA2C31F7F468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C3B3FD-9FD7-466D-BFB4-814D1C48EC5D}">
      <dgm:prSet phldrT="[Текст]" custT="1"/>
      <dgm:spPr/>
      <dgm:t>
        <a:bodyPr/>
        <a:lstStyle/>
        <a:p>
          <a:r>
            <a:rPr lang="ru-RU" sz="2000" dirty="0" smtClean="0"/>
            <a:t>ИНДИКАТОРЫ</a:t>
          </a:r>
          <a:endParaRPr lang="ru-RU" sz="2000" dirty="0"/>
        </a:p>
      </dgm:t>
    </dgm:pt>
    <dgm:pt modelId="{4908A3FA-7EEC-465D-83FF-42C04BA98B2E}" type="parTrans" cxnId="{86BEADA1-18C0-42B7-9C47-DFA4D9BF3612}">
      <dgm:prSet/>
      <dgm:spPr/>
      <dgm:t>
        <a:bodyPr/>
        <a:lstStyle/>
        <a:p>
          <a:endParaRPr lang="ru-RU"/>
        </a:p>
      </dgm:t>
    </dgm:pt>
    <dgm:pt modelId="{6559CE0D-DFE8-40A5-A26C-D3311014C140}" type="sibTrans" cxnId="{86BEADA1-18C0-42B7-9C47-DFA4D9BF3612}">
      <dgm:prSet/>
      <dgm:spPr/>
      <dgm:t>
        <a:bodyPr/>
        <a:lstStyle/>
        <a:p>
          <a:endParaRPr lang="ru-RU"/>
        </a:p>
      </dgm:t>
    </dgm:pt>
    <dgm:pt modelId="{AF6D320C-4FC8-4AF1-B339-A14A601473A8}">
      <dgm:prSet phldrT="[Текст]" custT="1"/>
      <dgm:spPr/>
      <dgm:t>
        <a:bodyPr/>
        <a:lstStyle/>
        <a:p>
          <a:r>
            <a:rPr lang="ru-RU" sz="1800" dirty="0" smtClean="0"/>
            <a:t>Разбиение компетенций на индикаторы</a:t>
          </a:r>
          <a:endParaRPr lang="ru-RU" sz="1800" dirty="0"/>
        </a:p>
      </dgm:t>
    </dgm:pt>
    <dgm:pt modelId="{418C5C45-7C2C-4487-9C1C-0443CCA82D24}" type="parTrans" cxnId="{EA53D7C3-1120-40B4-9000-783A1EEBB7E6}">
      <dgm:prSet/>
      <dgm:spPr/>
      <dgm:t>
        <a:bodyPr/>
        <a:lstStyle/>
        <a:p>
          <a:endParaRPr lang="ru-RU"/>
        </a:p>
      </dgm:t>
    </dgm:pt>
    <dgm:pt modelId="{7A739DD9-7256-4E23-A7BD-0CC21E2632B0}" type="sibTrans" cxnId="{EA53D7C3-1120-40B4-9000-783A1EEBB7E6}">
      <dgm:prSet/>
      <dgm:spPr/>
      <dgm:t>
        <a:bodyPr/>
        <a:lstStyle/>
        <a:p>
          <a:endParaRPr lang="ru-RU"/>
        </a:p>
      </dgm:t>
    </dgm:pt>
    <dgm:pt modelId="{8B0E1B28-AA14-4F06-9F0B-DC9889ADF8F8}">
      <dgm:prSet phldrT="[Текст]" custT="1"/>
      <dgm:spPr/>
      <dgm:t>
        <a:bodyPr/>
        <a:lstStyle/>
        <a:p>
          <a:r>
            <a:rPr lang="ru-RU" sz="1400" dirty="0" smtClean="0"/>
            <a:t>РЕЗУЛЬТАТЫ ОБУЧЕНИЯ ПО ДИСЦИПЛИНАМ/МОДУЛЯМ/ПРАКТИКАМ</a:t>
          </a:r>
          <a:endParaRPr lang="ru-RU" sz="1400" dirty="0"/>
        </a:p>
      </dgm:t>
    </dgm:pt>
    <dgm:pt modelId="{AA1FF1D4-7E12-4804-AC96-20A768E3583D}" type="parTrans" cxnId="{5583FC4E-6EDD-4319-8188-25C9EA75046F}">
      <dgm:prSet/>
      <dgm:spPr/>
      <dgm:t>
        <a:bodyPr/>
        <a:lstStyle/>
        <a:p>
          <a:endParaRPr lang="ru-RU"/>
        </a:p>
      </dgm:t>
    </dgm:pt>
    <dgm:pt modelId="{54F04044-51AA-4222-A82F-03F2BD75DBE7}" type="sibTrans" cxnId="{5583FC4E-6EDD-4319-8188-25C9EA75046F}">
      <dgm:prSet/>
      <dgm:spPr/>
      <dgm:t>
        <a:bodyPr/>
        <a:lstStyle/>
        <a:p>
          <a:endParaRPr lang="ru-RU"/>
        </a:p>
      </dgm:t>
    </dgm:pt>
    <dgm:pt modelId="{7ED55814-8AE5-4B08-84CE-EE4E8936D251}">
      <dgm:prSet phldrT="[Текст]" custT="1"/>
      <dgm:spPr/>
      <dgm:t>
        <a:bodyPr/>
        <a:lstStyle/>
        <a:p>
          <a:r>
            <a:rPr lang="ru-RU" sz="1600" dirty="0" smtClean="0"/>
            <a:t>Распределение индикаторов между дисциплинами /модулями/практиками УП</a:t>
          </a:r>
          <a:endParaRPr lang="ru-RU" sz="1600" dirty="0"/>
        </a:p>
      </dgm:t>
    </dgm:pt>
    <dgm:pt modelId="{FD8672F1-03D3-44ED-85F7-8CAC3B1C11A8}" type="parTrans" cxnId="{95481F7D-775C-400B-BF89-FBFEA4477CB5}">
      <dgm:prSet/>
      <dgm:spPr/>
      <dgm:t>
        <a:bodyPr/>
        <a:lstStyle/>
        <a:p>
          <a:endParaRPr lang="ru-RU"/>
        </a:p>
      </dgm:t>
    </dgm:pt>
    <dgm:pt modelId="{374D8684-77C9-4123-95EF-8E866285A10D}" type="sibTrans" cxnId="{95481F7D-775C-400B-BF89-FBFEA4477CB5}">
      <dgm:prSet/>
      <dgm:spPr/>
      <dgm:t>
        <a:bodyPr/>
        <a:lstStyle/>
        <a:p>
          <a:endParaRPr lang="ru-RU"/>
        </a:p>
      </dgm:t>
    </dgm:pt>
    <dgm:pt modelId="{9DA0B496-418B-4440-AA89-6561E98692E2}">
      <dgm:prSet phldrT="[Текст]" custT="1"/>
      <dgm:spPr/>
      <dgm:t>
        <a:bodyPr/>
        <a:lstStyle/>
        <a:p>
          <a:r>
            <a:rPr lang="ru-RU" sz="1600" dirty="0" smtClean="0"/>
            <a:t>Связь индикаторов с результатами обучения</a:t>
          </a:r>
          <a:endParaRPr lang="ru-RU" sz="1600" dirty="0"/>
        </a:p>
      </dgm:t>
    </dgm:pt>
    <dgm:pt modelId="{E9E59808-277C-4F54-AC76-43E13FAC0D38}" type="parTrans" cxnId="{F6C3E922-EE8E-4195-A760-84963C850E24}">
      <dgm:prSet/>
      <dgm:spPr/>
      <dgm:t>
        <a:bodyPr/>
        <a:lstStyle/>
        <a:p>
          <a:endParaRPr lang="ru-RU"/>
        </a:p>
      </dgm:t>
    </dgm:pt>
    <dgm:pt modelId="{06B2B425-1A1D-47B2-BA28-4CD25F8B9C99}" type="sibTrans" cxnId="{F6C3E922-EE8E-4195-A760-84963C850E24}">
      <dgm:prSet/>
      <dgm:spPr/>
      <dgm:t>
        <a:bodyPr/>
        <a:lstStyle/>
        <a:p>
          <a:endParaRPr lang="ru-RU"/>
        </a:p>
      </dgm:t>
    </dgm:pt>
    <dgm:pt modelId="{2AD14D82-C612-42FD-B45F-EC02AB3AF799}">
      <dgm:prSet phldrT="[Текст]" custT="1"/>
      <dgm:spPr/>
      <dgm:t>
        <a:bodyPr/>
        <a:lstStyle/>
        <a:p>
          <a:r>
            <a:rPr lang="ru-RU" sz="1600" dirty="0" smtClean="0"/>
            <a:t>СОДЕРЖАНИЕ ДИСЦИПЛИН/МОДУЛЕЙ/ПРАКТИК</a:t>
          </a:r>
          <a:endParaRPr lang="ru-RU" sz="1600" dirty="0"/>
        </a:p>
      </dgm:t>
    </dgm:pt>
    <dgm:pt modelId="{70B5CE5B-17BF-4727-9F20-156DEFC41FAA}" type="parTrans" cxnId="{92C0C9B1-3C13-4C6F-B715-A2132316FD74}">
      <dgm:prSet/>
      <dgm:spPr/>
      <dgm:t>
        <a:bodyPr/>
        <a:lstStyle/>
        <a:p>
          <a:endParaRPr lang="ru-RU"/>
        </a:p>
      </dgm:t>
    </dgm:pt>
    <dgm:pt modelId="{C1731E2F-0CD2-4639-AB3D-FE63A42FB123}" type="sibTrans" cxnId="{92C0C9B1-3C13-4C6F-B715-A2132316FD74}">
      <dgm:prSet/>
      <dgm:spPr/>
      <dgm:t>
        <a:bodyPr/>
        <a:lstStyle/>
        <a:p>
          <a:endParaRPr lang="ru-RU"/>
        </a:p>
      </dgm:t>
    </dgm:pt>
    <dgm:pt modelId="{48CF1290-3BA3-413C-8BD0-239BB1264BC2}">
      <dgm:prSet phldrT="[Текст]"/>
      <dgm:spPr/>
      <dgm:t>
        <a:bodyPr/>
        <a:lstStyle/>
        <a:p>
          <a:r>
            <a:rPr lang="ru-RU" dirty="0" smtClean="0"/>
            <a:t>Связь  РО с тематическим содержанием и образовательными технологиями</a:t>
          </a:r>
          <a:endParaRPr lang="ru-RU" dirty="0"/>
        </a:p>
      </dgm:t>
    </dgm:pt>
    <dgm:pt modelId="{EA5259E5-65B3-412D-9318-985E9F6B7FE7}" type="parTrans" cxnId="{280F0FD9-6773-46F9-86AA-8A6A27C248FB}">
      <dgm:prSet/>
      <dgm:spPr/>
      <dgm:t>
        <a:bodyPr/>
        <a:lstStyle/>
        <a:p>
          <a:endParaRPr lang="ru-RU"/>
        </a:p>
      </dgm:t>
    </dgm:pt>
    <dgm:pt modelId="{E7038548-56D4-4B80-9679-413058CE8EBD}" type="sibTrans" cxnId="{280F0FD9-6773-46F9-86AA-8A6A27C248FB}">
      <dgm:prSet/>
      <dgm:spPr/>
      <dgm:t>
        <a:bodyPr/>
        <a:lstStyle/>
        <a:p>
          <a:endParaRPr lang="ru-RU"/>
        </a:p>
      </dgm:t>
    </dgm:pt>
    <dgm:pt modelId="{4F23DA1B-C0D7-4229-8574-A3AA4E090847}">
      <dgm:prSet custT="1"/>
      <dgm:spPr/>
      <dgm:t>
        <a:bodyPr/>
        <a:lstStyle/>
        <a:p>
          <a:pPr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dirty="0" smtClean="0"/>
            <a:t>ОЦЕНОЧНЫЕ СРЕДСТВА</a:t>
          </a:r>
        </a:p>
      </dgm:t>
    </dgm:pt>
    <dgm:pt modelId="{4431E951-63C0-4A05-8EE7-8F1200C4453E}" type="parTrans" cxnId="{8AB9FDC4-BD17-45BC-8BD6-CF478F8C3633}">
      <dgm:prSet/>
      <dgm:spPr/>
      <dgm:t>
        <a:bodyPr/>
        <a:lstStyle/>
        <a:p>
          <a:endParaRPr lang="ru-RU"/>
        </a:p>
      </dgm:t>
    </dgm:pt>
    <dgm:pt modelId="{C74D54A1-55FF-47F3-A3DB-ADAC7AA7C4FC}" type="sibTrans" cxnId="{8AB9FDC4-BD17-45BC-8BD6-CF478F8C3633}">
      <dgm:prSet/>
      <dgm:spPr/>
      <dgm:t>
        <a:bodyPr/>
        <a:lstStyle/>
        <a:p>
          <a:endParaRPr lang="ru-RU"/>
        </a:p>
      </dgm:t>
    </dgm:pt>
    <dgm:pt modelId="{15A0DF46-7C7E-4FA3-8702-D102699ED8D2}">
      <dgm:prSet custT="1"/>
      <dgm:spPr/>
      <dgm:t>
        <a:bodyPr/>
        <a:lstStyle/>
        <a:p>
          <a:r>
            <a:rPr lang="ru-RU" sz="1800" dirty="0" smtClean="0"/>
            <a:t>Проверка индикаторов достижения компетенций через </a:t>
          </a:r>
          <a:r>
            <a:rPr lang="ru-RU" sz="1800" strike="noStrike" dirty="0" smtClean="0">
              <a:solidFill>
                <a:schemeClr val="tx1"/>
              </a:solidFill>
            </a:rPr>
            <a:t>ЗУН</a:t>
          </a:r>
          <a:endParaRPr lang="ru-RU" sz="1800" strike="noStrike" dirty="0">
            <a:solidFill>
              <a:schemeClr val="tx1"/>
            </a:solidFill>
          </a:endParaRPr>
        </a:p>
      </dgm:t>
    </dgm:pt>
    <dgm:pt modelId="{4E75BB56-FFAE-434E-84C5-A7C073666185}" type="parTrans" cxnId="{B2E20C84-38CB-419B-8AD5-D67923FDF8EF}">
      <dgm:prSet/>
      <dgm:spPr/>
      <dgm:t>
        <a:bodyPr/>
        <a:lstStyle/>
        <a:p>
          <a:endParaRPr lang="ru-RU"/>
        </a:p>
      </dgm:t>
    </dgm:pt>
    <dgm:pt modelId="{5DFED302-EEAD-4B10-885D-C75F61AE5313}" type="sibTrans" cxnId="{B2E20C84-38CB-419B-8AD5-D67923FDF8EF}">
      <dgm:prSet/>
      <dgm:spPr/>
      <dgm:t>
        <a:bodyPr/>
        <a:lstStyle/>
        <a:p>
          <a:endParaRPr lang="ru-RU"/>
        </a:p>
      </dgm:t>
    </dgm:pt>
    <dgm:pt modelId="{4018B091-13F4-495C-B1A4-6C64FC16865C}" type="pres">
      <dgm:prSet presAssocID="{CD6791F0-E127-4F83-A71C-FA2C31F7F46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70A15B-213B-4316-B5F0-4748C0CD2264}" type="pres">
      <dgm:prSet presAssocID="{CD6791F0-E127-4F83-A71C-FA2C31F7F468}" presName="tSp" presStyleCnt="0"/>
      <dgm:spPr/>
    </dgm:pt>
    <dgm:pt modelId="{5708A020-C35C-4066-AC0E-EF92E2E3C44C}" type="pres">
      <dgm:prSet presAssocID="{CD6791F0-E127-4F83-A71C-FA2C31F7F468}" presName="bSp" presStyleCnt="0"/>
      <dgm:spPr/>
    </dgm:pt>
    <dgm:pt modelId="{1125F8FA-D2DB-40B5-9AC9-2ED75050793B}" type="pres">
      <dgm:prSet presAssocID="{CD6791F0-E127-4F83-A71C-FA2C31F7F468}" presName="process" presStyleCnt="0"/>
      <dgm:spPr/>
    </dgm:pt>
    <dgm:pt modelId="{5C20361B-35B2-45E6-891F-CA1F94922607}" type="pres">
      <dgm:prSet presAssocID="{F3C3B3FD-9FD7-466D-BFB4-814D1C48EC5D}" presName="composite1" presStyleCnt="0"/>
      <dgm:spPr/>
    </dgm:pt>
    <dgm:pt modelId="{165F9FD7-70C9-4B67-B3BC-C1F7CBD4A7A6}" type="pres">
      <dgm:prSet presAssocID="{F3C3B3FD-9FD7-466D-BFB4-814D1C48EC5D}" presName="dummyNode1" presStyleLbl="node1" presStyleIdx="0" presStyleCnt="4"/>
      <dgm:spPr/>
    </dgm:pt>
    <dgm:pt modelId="{FDBFB7DE-2B96-4E47-BDBA-BFB004362789}" type="pres">
      <dgm:prSet presAssocID="{F3C3B3FD-9FD7-466D-BFB4-814D1C48EC5D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0991AE-D0D9-4809-B79C-8127924E5B90}" type="pres">
      <dgm:prSet presAssocID="{F3C3B3FD-9FD7-466D-BFB4-814D1C48EC5D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09A514-C366-4D64-81B9-CA73BA570DB7}" type="pres">
      <dgm:prSet presAssocID="{F3C3B3FD-9FD7-466D-BFB4-814D1C48EC5D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8C9D81-7FF9-4F5F-9153-FE90EAE3CA31}" type="pres">
      <dgm:prSet presAssocID="{F3C3B3FD-9FD7-466D-BFB4-814D1C48EC5D}" presName="connSite1" presStyleCnt="0"/>
      <dgm:spPr/>
    </dgm:pt>
    <dgm:pt modelId="{6D79F8D1-5EE5-4F34-962A-5ED59083ADB4}" type="pres">
      <dgm:prSet presAssocID="{6559CE0D-DFE8-40A5-A26C-D3311014C140}" presName="Name9" presStyleLbl="sibTrans2D1" presStyleIdx="0" presStyleCnt="3"/>
      <dgm:spPr/>
      <dgm:t>
        <a:bodyPr/>
        <a:lstStyle/>
        <a:p>
          <a:endParaRPr lang="ru-RU"/>
        </a:p>
      </dgm:t>
    </dgm:pt>
    <dgm:pt modelId="{4CE06879-AFD1-480E-B6DE-B546D178A90F}" type="pres">
      <dgm:prSet presAssocID="{8B0E1B28-AA14-4F06-9F0B-DC9889ADF8F8}" presName="composite2" presStyleCnt="0"/>
      <dgm:spPr/>
    </dgm:pt>
    <dgm:pt modelId="{15C49C92-469A-4BE4-914A-75DE7F88064B}" type="pres">
      <dgm:prSet presAssocID="{8B0E1B28-AA14-4F06-9F0B-DC9889ADF8F8}" presName="dummyNode2" presStyleLbl="node1" presStyleIdx="0" presStyleCnt="4"/>
      <dgm:spPr/>
    </dgm:pt>
    <dgm:pt modelId="{B9310F77-264F-4C8B-AC21-949F11A8C285}" type="pres">
      <dgm:prSet presAssocID="{8B0E1B28-AA14-4F06-9F0B-DC9889ADF8F8}" presName="childNode2" presStyleLbl="bgAcc1" presStyleIdx="1" presStyleCnt="4" custScaleX="165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12ECC8-18E5-465B-90EE-38BD97BB8A3E}" type="pres">
      <dgm:prSet presAssocID="{8B0E1B28-AA14-4F06-9F0B-DC9889ADF8F8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3381F4-9F90-4014-B638-9FBDEBF0CAF5}" type="pres">
      <dgm:prSet presAssocID="{8B0E1B28-AA14-4F06-9F0B-DC9889ADF8F8}" presName="parentNode2" presStyleLbl="node1" presStyleIdx="1" presStyleCnt="4" custScaleX="1407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597BC6-EA57-4334-BCA7-FDA6508D4D1D}" type="pres">
      <dgm:prSet presAssocID="{8B0E1B28-AA14-4F06-9F0B-DC9889ADF8F8}" presName="connSite2" presStyleCnt="0"/>
      <dgm:spPr/>
    </dgm:pt>
    <dgm:pt modelId="{519703D9-F586-4449-A1FC-4D7106F84E92}" type="pres">
      <dgm:prSet presAssocID="{54F04044-51AA-4222-A82F-03F2BD75DBE7}" presName="Name18" presStyleLbl="sibTrans2D1" presStyleIdx="1" presStyleCnt="3"/>
      <dgm:spPr/>
      <dgm:t>
        <a:bodyPr/>
        <a:lstStyle/>
        <a:p>
          <a:endParaRPr lang="ru-RU"/>
        </a:p>
      </dgm:t>
    </dgm:pt>
    <dgm:pt modelId="{630AA3BE-AD10-426C-98A7-E16B803DAE35}" type="pres">
      <dgm:prSet presAssocID="{2AD14D82-C612-42FD-B45F-EC02AB3AF799}" presName="composite1" presStyleCnt="0"/>
      <dgm:spPr/>
    </dgm:pt>
    <dgm:pt modelId="{0B6CCB33-9ABE-4713-A48A-18634746385E}" type="pres">
      <dgm:prSet presAssocID="{2AD14D82-C612-42FD-B45F-EC02AB3AF799}" presName="dummyNode1" presStyleLbl="node1" presStyleIdx="1" presStyleCnt="4"/>
      <dgm:spPr/>
    </dgm:pt>
    <dgm:pt modelId="{27B110F3-F018-409F-99DF-D1CBF010F3F2}" type="pres">
      <dgm:prSet presAssocID="{2AD14D82-C612-42FD-B45F-EC02AB3AF799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E96B6-F622-4B3F-ADF5-48E2889EEBE5}" type="pres">
      <dgm:prSet presAssocID="{2AD14D82-C612-42FD-B45F-EC02AB3AF799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652355-43D5-41B1-BF32-BAE016939907}" type="pres">
      <dgm:prSet presAssocID="{2AD14D82-C612-42FD-B45F-EC02AB3AF799}" presName="parentNode1" presStyleLbl="node1" presStyleIdx="2" presStyleCnt="4" custScaleX="143518" custLinFactNeighborX="12457" custLinFactNeighborY="3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FEE459-A929-4C4D-9B96-E71C08B4D46D}" type="pres">
      <dgm:prSet presAssocID="{2AD14D82-C612-42FD-B45F-EC02AB3AF799}" presName="connSite1" presStyleCnt="0"/>
      <dgm:spPr/>
    </dgm:pt>
    <dgm:pt modelId="{72DB7AD6-E328-4591-8910-F0FD0034640A}" type="pres">
      <dgm:prSet presAssocID="{C1731E2F-0CD2-4639-AB3D-FE63A42FB123}" presName="Name9" presStyleLbl="sibTrans2D1" presStyleIdx="2" presStyleCnt="3"/>
      <dgm:spPr/>
      <dgm:t>
        <a:bodyPr/>
        <a:lstStyle/>
        <a:p>
          <a:endParaRPr lang="ru-RU"/>
        </a:p>
      </dgm:t>
    </dgm:pt>
    <dgm:pt modelId="{89EA5033-6DB8-4B3B-BC30-2519CC3513F1}" type="pres">
      <dgm:prSet presAssocID="{4F23DA1B-C0D7-4229-8574-A3AA4E090847}" presName="composite2" presStyleCnt="0"/>
      <dgm:spPr/>
    </dgm:pt>
    <dgm:pt modelId="{7A9CB207-AD2B-436B-B0F8-1B57C459249A}" type="pres">
      <dgm:prSet presAssocID="{4F23DA1B-C0D7-4229-8574-A3AA4E090847}" presName="dummyNode2" presStyleLbl="node1" presStyleIdx="2" presStyleCnt="4"/>
      <dgm:spPr/>
    </dgm:pt>
    <dgm:pt modelId="{0EB0FE5B-F494-467F-AE4C-720DDD00EB5A}" type="pres">
      <dgm:prSet presAssocID="{4F23DA1B-C0D7-4229-8574-A3AA4E090847}" presName="childNode2" presStyleLbl="bgAcc1" presStyleIdx="3" presStyleCnt="4" custScaleX="1401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3927D6-28F2-4691-B735-FB74C78BC2F7}" type="pres">
      <dgm:prSet presAssocID="{4F23DA1B-C0D7-4229-8574-A3AA4E090847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1DA3B1-3F4D-48E5-B367-A4F580CB9052}" type="pres">
      <dgm:prSet presAssocID="{4F23DA1B-C0D7-4229-8574-A3AA4E090847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3D54B0-D500-44E9-9570-F2B848F37DB1}" type="pres">
      <dgm:prSet presAssocID="{4F23DA1B-C0D7-4229-8574-A3AA4E090847}" presName="connSite2" presStyleCnt="0"/>
      <dgm:spPr/>
    </dgm:pt>
  </dgm:ptLst>
  <dgm:cxnLst>
    <dgm:cxn modelId="{07EB4405-88C1-432A-84EA-ED1327B2B080}" type="presOf" srcId="{4F23DA1B-C0D7-4229-8574-A3AA4E090847}" destId="{AB1DA3B1-3F4D-48E5-B367-A4F580CB9052}" srcOrd="0" destOrd="0" presId="urn:microsoft.com/office/officeart/2005/8/layout/hProcess4"/>
    <dgm:cxn modelId="{49CCC2A7-85FE-489A-A962-5D5053938B4C}" type="presOf" srcId="{48CF1290-3BA3-413C-8BD0-239BB1264BC2}" destId="{27B110F3-F018-409F-99DF-D1CBF010F3F2}" srcOrd="0" destOrd="0" presId="urn:microsoft.com/office/officeart/2005/8/layout/hProcess4"/>
    <dgm:cxn modelId="{92C0C9B1-3C13-4C6F-B715-A2132316FD74}" srcId="{CD6791F0-E127-4F83-A71C-FA2C31F7F468}" destId="{2AD14D82-C612-42FD-B45F-EC02AB3AF799}" srcOrd="2" destOrd="0" parTransId="{70B5CE5B-17BF-4727-9F20-156DEFC41FAA}" sibTransId="{C1731E2F-0CD2-4639-AB3D-FE63A42FB123}"/>
    <dgm:cxn modelId="{A92877D1-ED0E-4074-8796-8C694E88C765}" type="presOf" srcId="{7ED55814-8AE5-4B08-84CE-EE4E8936D251}" destId="{B712ECC8-18E5-465B-90EE-38BD97BB8A3E}" srcOrd="1" destOrd="0" presId="urn:microsoft.com/office/officeart/2005/8/layout/hProcess4"/>
    <dgm:cxn modelId="{86BEADA1-18C0-42B7-9C47-DFA4D9BF3612}" srcId="{CD6791F0-E127-4F83-A71C-FA2C31F7F468}" destId="{F3C3B3FD-9FD7-466D-BFB4-814D1C48EC5D}" srcOrd="0" destOrd="0" parTransId="{4908A3FA-7EEC-465D-83FF-42C04BA98B2E}" sibTransId="{6559CE0D-DFE8-40A5-A26C-D3311014C140}"/>
    <dgm:cxn modelId="{5583FC4E-6EDD-4319-8188-25C9EA75046F}" srcId="{CD6791F0-E127-4F83-A71C-FA2C31F7F468}" destId="{8B0E1B28-AA14-4F06-9F0B-DC9889ADF8F8}" srcOrd="1" destOrd="0" parTransId="{AA1FF1D4-7E12-4804-AC96-20A768E3583D}" sibTransId="{54F04044-51AA-4222-A82F-03F2BD75DBE7}"/>
    <dgm:cxn modelId="{489729A2-7215-4DDE-B55A-4254692712F4}" type="presOf" srcId="{CD6791F0-E127-4F83-A71C-FA2C31F7F468}" destId="{4018B091-13F4-495C-B1A4-6C64FC16865C}" srcOrd="0" destOrd="0" presId="urn:microsoft.com/office/officeart/2005/8/layout/hProcess4"/>
    <dgm:cxn modelId="{236BB546-8227-4A7A-91CF-C5619750F4C3}" type="presOf" srcId="{C1731E2F-0CD2-4639-AB3D-FE63A42FB123}" destId="{72DB7AD6-E328-4591-8910-F0FD0034640A}" srcOrd="0" destOrd="0" presId="urn:microsoft.com/office/officeart/2005/8/layout/hProcess4"/>
    <dgm:cxn modelId="{56FF5E7C-6EEC-4486-993C-E51FC204FE25}" type="presOf" srcId="{8B0E1B28-AA14-4F06-9F0B-DC9889ADF8F8}" destId="{613381F4-9F90-4014-B638-9FBDEBF0CAF5}" srcOrd="0" destOrd="0" presId="urn:microsoft.com/office/officeart/2005/8/layout/hProcess4"/>
    <dgm:cxn modelId="{8FCB9242-87E8-4451-8088-E12D9EF7569C}" type="presOf" srcId="{15A0DF46-7C7E-4FA3-8702-D102699ED8D2}" destId="{0EB0FE5B-F494-467F-AE4C-720DDD00EB5A}" srcOrd="0" destOrd="0" presId="urn:microsoft.com/office/officeart/2005/8/layout/hProcess4"/>
    <dgm:cxn modelId="{8AB9FDC4-BD17-45BC-8BD6-CF478F8C3633}" srcId="{CD6791F0-E127-4F83-A71C-FA2C31F7F468}" destId="{4F23DA1B-C0D7-4229-8574-A3AA4E090847}" srcOrd="3" destOrd="0" parTransId="{4431E951-63C0-4A05-8EE7-8F1200C4453E}" sibTransId="{C74D54A1-55FF-47F3-A3DB-ADAC7AA7C4FC}"/>
    <dgm:cxn modelId="{94BA4289-7ECC-4EBA-81F3-C59A766AD77A}" type="presOf" srcId="{15A0DF46-7C7E-4FA3-8702-D102699ED8D2}" destId="{193927D6-28F2-4691-B735-FB74C78BC2F7}" srcOrd="1" destOrd="0" presId="urn:microsoft.com/office/officeart/2005/8/layout/hProcess4"/>
    <dgm:cxn modelId="{EF7862DF-41BD-4601-B969-EAB8C8C68B25}" type="presOf" srcId="{6559CE0D-DFE8-40A5-A26C-D3311014C140}" destId="{6D79F8D1-5EE5-4F34-962A-5ED59083ADB4}" srcOrd="0" destOrd="0" presId="urn:microsoft.com/office/officeart/2005/8/layout/hProcess4"/>
    <dgm:cxn modelId="{A37E096E-4699-4CC6-AFA2-37EEAFA18A92}" type="presOf" srcId="{9DA0B496-418B-4440-AA89-6561E98692E2}" destId="{B9310F77-264F-4C8B-AC21-949F11A8C285}" srcOrd="0" destOrd="1" presId="urn:microsoft.com/office/officeart/2005/8/layout/hProcess4"/>
    <dgm:cxn modelId="{9CC2074C-484C-4A2C-85A8-337D620562F7}" type="presOf" srcId="{F3C3B3FD-9FD7-466D-BFB4-814D1C48EC5D}" destId="{A809A514-C366-4D64-81B9-CA73BA570DB7}" srcOrd="0" destOrd="0" presId="urn:microsoft.com/office/officeart/2005/8/layout/hProcess4"/>
    <dgm:cxn modelId="{4DA8235C-F9BE-4026-A7C6-BB01B9F1C01F}" type="presOf" srcId="{48CF1290-3BA3-413C-8BD0-239BB1264BC2}" destId="{301E96B6-F622-4B3F-ADF5-48E2889EEBE5}" srcOrd="1" destOrd="0" presId="urn:microsoft.com/office/officeart/2005/8/layout/hProcess4"/>
    <dgm:cxn modelId="{95481F7D-775C-400B-BF89-FBFEA4477CB5}" srcId="{8B0E1B28-AA14-4F06-9F0B-DC9889ADF8F8}" destId="{7ED55814-8AE5-4B08-84CE-EE4E8936D251}" srcOrd="0" destOrd="0" parTransId="{FD8672F1-03D3-44ED-85F7-8CAC3B1C11A8}" sibTransId="{374D8684-77C9-4123-95EF-8E866285A10D}"/>
    <dgm:cxn modelId="{C958CACC-733B-4685-820C-1286F06E55C3}" type="presOf" srcId="{7ED55814-8AE5-4B08-84CE-EE4E8936D251}" destId="{B9310F77-264F-4C8B-AC21-949F11A8C285}" srcOrd="0" destOrd="0" presId="urn:microsoft.com/office/officeart/2005/8/layout/hProcess4"/>
    <dgm:cxn modelId="{0D88B2D8-DEEB-42CF-BD1A-B222E18947A2}" type="presOf" srcId="{54F04044-51AA-4222-A82F-03F2BD75DBE7}" destId="{519703D9-F586-4449-A1FC-4D7106F84E92}" srcOrd="0" destOrd="0" presId="urn:microsoft.com/office/officeart/2005/8/layout/hProcess4"/>
    <dgm:cxn modelId="{A2B94700-81FB-400C-ADC5-EDE1484066C4}" type="presOf" srcId="{9DA0B496-418B-4440-AA89-6561E98692E2}" destId="{B712ECC8-18E5-465B-90EE-38BD97BB8A3E}" srcOrd="1" destOrd="1" presId="urn:microsoft.com/office/officeart/2005/8/layout/hProcess4"/>
    <dgm:cxn modelId="{B2E20C84-38CB-419B-8AD5-D67923FDF8EF}" srcId="{4F23DA1B-C0D7-4229-8574-A3AA4E090847}" destId="{15A0DF46-7C7E-4FA3-8702-D102699ED8D2}" srcOrd="0" destOrd="0" parTransId="{4E75BB56-FFAE-434E-84C5-A7C073666185}" sibTransId="{5DFED302-EEAD-4B10-885D-C75F61AE5313}"/>
    <dgm:cxn modelId="{D81D6879-9A5A-47A7-826D-F43A162D4BDE}" type="presOf" srcId="{2AD14D82-C612-42FD-B45F-EC02AB3AF799}" destId="{26652355-43D5-41B1-BF32-BAE016939907}" srcOrd="0" destOrd="0" presId="urn:microsoft.com/office/officeart/2005/8/layout/hProcess4"/>
    <dgm:cxn modelId="{280F0FD9-6773-46F9-86AA-8A6A27C248FB}" srcId="{2AD14D82-C612-42FD-B45F-EC02AB3AF799}" destId="{48CF1290-3BA3-413C-8BD0-239BB1264BC2}" srcOrd="0" destOrd="0" parTransId="{EA5259E5-65B3-412D-9318-985E9F6B7FE7}" sibTransId="{E7038548-56D4-4B80-9679-413058CE8EBD}"/>
    <dgm:cxn modelId="{03194B0B-23AC-442B-8648-4560D897CADC}" type="presOf" srcId="{AF6D320C-4FC8-4AF1-B339-A14A601473A8}" destId="{B20991AE-D0D9-4809-B79C-8127924E5B90}" srcOrd="1" destOrd="0" presId="urn:microsoft.com/office/officeart/2005/8/layout/hProcess4"/>
    <dgm:cxn modelId="{033D0EBB-7D96-41F7-8D21-8AEB89F33B96}" type="presOf" srcId="{AF6D320C-4FC8-4AF1-B339-A14A601473A8}" destId="{FDBFB7DE-2B96-4E47-BDBA-BFB004362789}" srcOrd="0" destOrd="0" presId="urn:microsoft.com/office/officeart/2005/8/layout/hProcess4"/>
    <dgm:cxn modelId="{F6C3E922-EE8E-4195-A760-84963C850E24}" srcId="{8B0E1B28-AA14-4F06-9F0B-DC9889ADF8F8}" destId="{9DA0B496-418B-4440-AA89-6561E98692E2}" srcOrd="1" destOrd="0" parTransId="{E9E59808-277C-4F54-AC76-43E13FAC0D38}" sibTransId="{06B2B425-1A1D-47B2-BA28-4CD25F8B9C99}"/>
    <dgm:cxn modelId="{EA53D7C3-1120-40B4-9000-783A1EEBB7E6}" srcId="{F3C3B3FD-9FD7-466D-BFB4-814D1C48EC5D}" destId="{AF6D320C-4FC8-4AF1-B339-A14A601473A8}" srcOrd="0" destOrd="0" parTransId="{418C5C45-7C2C-4487-9C1C-0443CCA82D24}" sibTransId="{7A739DD9-7256-4E23-A7BD-0CC21E2632B0}"/>
    <dgm:cxn modelId="{B425A4A3-51F3-4F27-B3D7-53CACECD8987}" type="presParOf" srcId="{4018B091-13F4-495C-B1A4-6C64FC16865C}" destId="{9D70A15B-213B-4316-B5F0-4748C0CD2264}" srcOrd="0" destOrd="0" presId="urn:microsoft.com/office/officeart/2005/8/layout/hProcess4"/>
    <dgm:cxn modelId="{2085F5AB-FFE3-4B08-8639-8A155349DC29}" type="presParOf" srcId="{4018B091-13F4-495C-B1A4-6C64FC16865C}" destId="{5708A020-C35C-4066-AC0E-EF92E2E3C44C}" srcOrd="1" destOrd="0" presId="urn:microsoft.com/office/officeart/2005/8/layout/hProcess4"/>
    <dgm:cxn modelId="{1B376CD8-C6FA-4D4E-A650-D02A443F07BC}" type="presParOf" srcId="{4018B091-13F4-495C-B1A4-6C64FC16865C}" destId="{1125F8FA-D2DB-40B5-9AC9-2ED75050793B}" srcOrd="2" destOrd="0" presId="urn:microsoft.com/office/officeart/2005/8/layout/hProcess4"/>
    <dgm:cxn modelId="{DFDC544A-8EF6-475F-8F7E-CBC708185F09}" type="presParOf" srcId="{1125F8FA-D2DB-40B5-9AC9-2ED75050793B}" destId="{5C20361B-35B2-45E6-891F-CA1F94922607}" srcOrd="0" destOrd="0" presId="urn:microsoft.com/office/officeart/2005/8/layout/hProcess4"/>
    <dgm:cxn modelId="{9545E967-69E2-4EA6-9377-4A92885338A4}" type="presParOf" srcId="{5C20361B-35B2-45E6-891F-CA1F94922607}" destId="{165F9FD7-70C9-4B67-B3BC-C1F7CBD4A7A6}" srcOrd="0" destOrd="0" presId="urn:microsoft.com/office/officeart/2005/8/layout/hProcess4"/>
    <dgm:cxn modelId="{6C2A4DFF-807F-4BBC-9235-C8EB0311F522}" type="presParOf" srcId="{5C20361B-35B2-45E6-891F-CA1F94922607}" destId="{FDBFB7DE-2B96-4E47-BDBA-BFB004362789}" srcOrd="1" destOrd="0" presId="urn:microsoft.com/office/officeart/2005/8/layout/hProcess4"/>
    <dgm:cxn modelId="{2380E249-91E4-4247-A37C-B9BACF51C549}" type="presParOf" srcId="{5C20361B-35B2-45E6-891F-CA1F94922607}" destId="{B20991AE-D0D9-4809-B79C-8127924E5B90}" srcOrd="2" destOrd="0" presId="urn:microsoft.com/office/officeart/2005/8/layout/hProcess4"/>
    <dgm:cxn modelId="{DC1385AF-152C-4F47-A1F1-A3C3124EC2E0}" type="presParOf" srcId="{5C20361B-35B2-45E6-891F-CA1F94922607}" destId="{A809A514-C366-4D64-81B9-CA73BA570DB7}" srcOrd="3" destOrd="0" presId="urn:microsoft.com/office/officeart/2005/8/layout/hProcess4"/>
    <dgm:cxn modelId="{5E1A633A-1B78-4636-9A7E-C37590E0BB36}" type="presParOf" srcId="{5C20361B-35B2-45E6-891F-CA1F94922607}" destId="{418C9D81-7FF9-4F5F-9153-FE90EAE3CA31}" srcOrd="4" destOrd="0" presId="urn:microsoft.com/office/officeart/2005/8/layout/hProcess4"/>
    <dgm:cxn modelId="{921716CF-4BE2-49AC-8B8E-ED002E6CEE86}" type="presParOf" srcId="{1125F8FA-D2DB-40B5-9AC9-2ED75050793B}" destId="{6D79F8D1-5EE5-4F34-962A-5ED59083ADB4}" srcOrd="1" destOrd="0" presId="urn:microsoft.com/office/officeart/2005/8/layout/hProcess4"/>
    <dgm:cxn modelId="{34D7F704-8A0E-428E-8D2A-927FC07E04C4}" type="presParOf" srcId="{1125F8FA-D2DB-40B5-9AC9-2ED75050793B}" destId="{4CE06879-AFD1-480E-B6DE-B546D178A90F}" srcOrd="2" destOrd="0" presId="urn:microsoft.com/office/officeart/2005/8/layout/hProcess4"/>
    <dgm:cxn modelId="{C3FF19DA-E32E-4CD8-BF28-DBB136F130F6}" type="presParOf" srcId="{4CE06879-AFD1-480E-B6DE-B546D178A90F}" destId="{15C49C92-469A-4BE4-914A-75DE7F88064B}" srcOrd="0" destOrd="0" presId="urn:microsoft.com/office/officeart/2005/8/layout/hProcess4"/>
    <dgm:cxn modelId="{DA7A6E6C-7467-4AF3-8BCC-75C83196F221}" type="presParOf" srcId="{4CE06879-AFD1-480E-B6DE-B546D178A90F}" destId="{B9310F77-264F-4C8B-AC21-949F11A8C285}" srcOrd="1" destOrd="0" presId="urn:microsoft.com/office/officeart/2005/8/layout/hProcess4"/>
    <dgm:cxn modelId="{1453EFBA-4282-43FB-AF34-F926626C3F45}" type="presParOf" srcId="{4CE06879-AFD1-480E-B6DE-B546D178A90F}" destId="{B712ECC8-18E5-465B-90EE-38BD97BB8A3E}" srcOrd="2" destOrd="0" presId="urn:microsoft.com/office/officeart/2005/8/layout/hProcess4"/>
    <dgm:cxn modelId="{AC1317DD-4225-417C-84C0-74DEC9975241}" type="presParOf" srcId="{4CE06879-AFD1-480E-B6DE-B546D178A90F}" destId="{613381F4-9F90-4014-B638-9FBDEBF0CAF5}" srcOrd="3" destOrd="0" presId="urn:microsoft.com/office/officeart/2005/8/layout/hProcess4"/>
    <dgm:cxn modelId="{2F1390A0-D6D2-4472-9D0B-8B74BDFFD04B}" type="presParOf" srcId="{4CE06879-AFD1-480E-B6DE-B546D178A90F}" destId="{BE597BC6-EA57-4334-BCA7-FDA6508D4D1D}" srcOrd="4" destOrd="0" presId="urn:microsoft.com/office/officeart/2005/8/layout/hProcess4"/>
    <dgm:cxn modelId="{FB76B1CB-831E-4EB4-A66E-26AA0C6680D5}" type="presParOf" srcId="{1125F8FA-D2DB-40B5-9AC9-2ED75050793B}" destId="{519703D9-F586-4449-A1FC-4D7106F84E92}" srcOrd="3" destOrd="0" presId="urn:microsoft.com/office/officeart/2005/8/layout/hProcess4"/>
    <dgm:cxn modelId="{71E576FA-DCBC-4646-81BD-5F9BE3BBF0AF}" type="presParOf" srcId="{1125F8FA-D2DB-40B5-9AC9-2ED75050793B}" destId="{630AA3BE-AD10-426C-98A7-E16B803DAE35}" srcOrd="4" destOrd="0" presId="urn:microsoft.com/office/officeart/2005/8/layout/hProcess4"/>
    <dgm:cxn modelId="{4F0CBABE-C349-4152-A898-F4B35CEA4F26}" type="presParOf" srcId="{630AA3BE-AD10-426C-98A7-E16B803DAE35}" destId="{0B6CCB33-9ABE-4713-A48A-18634746385E}" srcOrd="0" destOrd="0" presId="urn:microsoft.com/office/officeart/2005/8/layout/hProcess4"/>
    <dgm:cxn modelId="{EE09794D-787B-4E5D-B566-04256BED2824}" type="presParOf" srcId="{630AA3BE-AD10-426C-98A7-E16B803DAE35}" destId="{27B110F3-F018-409F-99DF-D1CBF010F3F2}" srcOrd="1" destOrd="0" presId="urn:microsoft.com/office/officeart/2005/8/layout/hProcess4"/>
    <dgm:cxn modelId="{FB29D37B-48B5-412B-8036-FEF52F75C103}" type="presParOf" srcId="{630AA3BE-AD10-426C-98A7-E16B803DAE35}" destId="{301E96B6-F622-4B3F-ADF5-48E2889EEBE5}" srcOrd="2" destOrd="0" presId="urn:microsoft.com/office/officeart/2005/8/layout/hProcess4"/>
    <dgm:cxn modelId="{C7DB9A64-9DA5-40A2-A0E0-34D8618963C6}" type="presParOf" srcId="{630AA3BE-AD10-426C-98A7-E16B803DAE35}" destId="{26652355-43D5-41B1-BF32-BAE016939907}" srcOrd="3" destOrd="0" presId="urn:microsoft.com/office/officeart/2005/8/layout/hProcess4"/>
    <dgm:cxn modelId="{197F47E1-F589-4918-AF04-16851404D080}" type="presParOf" srcId="{630AA3BE-AD10-426C-98A7-E16B803DAE35}" destId="{24FEE459-A929-4C4D-9B96-E71C08B4D46D}" srcOrd="4" destOrd="0" presId="urn:microsoft.com/office/officeart/2005/8/layout/hProcess4"/>
    <dgm:cxn modelId="{55A54951-9202-4C9D-A1A9-6254773E0886}" type="presParOf" srcId="{1125F8FA-D2DB-40B5-9AC9-2ED75050793B}" destId="{72DB7AD6-E328-4591-8910-F0FD0034640A}" srcOrd="5" destOrd="0" presId="urn:microsoft.com/office/officeart/2005/8/layout/hProcess4"/>
    <dgm:cxn modelId="{D572BC3C-F5AD-4BDA-89BD-75F4B2E659E2}" type="presParOf" srcId="{1125F8FA-D2DB-40B5-9AC9-2ED75050793B}" destId="{89EA5033-6DB8-4B3B-BC30-2519CC3513F1}" srcOrd="6" destOrd="0" presId="urn:microsoft.com/office/officeart/2005/8/layout/hProcess4"/>
    <dgm:cxn modelId="{665B0737-2488-4E21-B988-DA64B3547D74}" type="presParOf" srcId="{89EA5033-6DB8-4B3B-BC30-2519CC3513F1}" destId="{7A9CB207-AD2B-436B-B0F8-1B57C459249A}" srcOrd="0" destOrd="0" presId="urn:microsoft.com/office/officeart/2005/8/layout/hProcess4"/>
    <dgm:cxn modelId="{1503671D-DC86-473D-96F2-9EB2E3B16AF4}" type="presParOf" srcId="{89EA5033-6DB8-4B3B-BC30-2519CC3513F1}" destId="{0EB0FE5B-F494-467F-AE4C-720DDD00EB5A}" srcOrd="1" destOrd="0" presId="urn:microsoft.com/office/officeart/2005/8/layout/hProcess4"/>
    <dgm:cxn modelId="{EF29A4F8-266E-4BD1-8067-D79500E9605F}" type="presParOf" srcId="{89EA5033-6DB8-4B3B-BC30-2519CC3513F1}" destId="{193927D6-28F2-4691-B735-FB74C78BC2F7}" srcOrd="2" destOrd="0" presId="urn:microsoft.com/office/officeart/2005/8/layout/hProcess4"/>
    <dgm:cxn modelId="{1003E2AF-5E6A-4A95-8687-AFF5F3D21E60}" type="presParOf" srcId="{89EA5033-6DB8-4B3B-BC30-2519CC3513F1}" destId="{AB1DA3B1-3F4D-48E5-B367-A4F580CB9052}" srcOrd="3" destOrd="0" presId="urn:microsoft.com/office/officeart/2005/8/layout/hProcess4"/>
    <dgm:cxn modelId="{294EC568-3055-49F3-BD16-C1B05DE91449}" type="presParOf" srcId="{89EA5033-6DB8-4B3B-BC30-2519CC3513F1}" destId="{653D54B0-D500-44E9-9570-F2B848F37DB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A89266-89C9-4AE7-BECD-0E8968AD26FB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9E06F2-B013-4756-8726-CE5C3AA40BA6}">
      <dgm:prSet phldrT="[Текст]" custT="1"/>
      <dgm:spPr/>
      <dgm:t>
        <a:bodyPr/>
        <a:lstStyle/>
        <a:p>
          <a:r>
            <a:rPr lang="ru-RU" altLang="ru-RU" sz="2400" dirty="0" smtClean="0"/>
            <a:t>1 модуль – 6 кредитов</a:t>
          </a:r>
          <a:br>
            <a:rPr lang="ru-RU" altLang="ru-RU" sz="2400" dirty="0" smtClean="0"/>
          </a:br>
          <a:r>
            <a:rPr lang="ru-RU" altLang="ru-RU" sz="2400" dirty="0" smtClean="0"/>
            <a:t>1 семестр – 5 модулей, </a:t>
          </a:r>
        </a:p>
        <a:p>
          <a:pPr rtl="0"/>
          <a:r>
            <a:rPr lang="ru-RU" altLang="ru-RU" sz="2400" dirty="0" smtClean="0"/>
            <a:t>1 учебный год – 10 модулей</a:t>
          </a:r>
          <a:endParaRPr lang="ru-RU" sz="2400" dirty="0"/>
        </a:p>
      </dgm:t>
    </dgm:pt>
    <dgm:pt modelId="{CAA8EB9E-4B28-42AC-A45F-A5C7EF325F43}" type="parTrans" cxnId="{ECCF0D6A-1A78-4F73-8152-C0A9E56C5394}">
      <dgm:prSet/>
      <dgm:spPr/>
      <dgm:t>
        <a:bodyPr/>
        <a:lstStyle/>
        <a:p>
          <a:endParaRPr lang="ru-RU"/>
        </a:p>
      </dgm:t>
    </dgm:pt>
    <dgm:pt modelId="{743ACBD8-BFEC-4CA4-A071-2EA0471E5689}" type="sibTrans" cxnId="{ECCF0D6A-1A78-4F73-8152-C0A9E56C5394}">
      <dgm:prSet/>
      <dgm:spPr/>
      <dgm:t>
        <a:bodyPr/>
        <a:lstStyle/>
        <a:p>
          <a:endParaRPr lang="ru-RU"/>
        </a:p>
      </dgm:t>
    </dgm:pt>
    <dgm:pt modelId="{B0DD79B0-C556-4847-BFC0-BAFC20C96D18}">
      <dgm:prSet phldrT="[Текст]" custT="1"/>
      <dgm:spPr/>
      <dgm:t>
        <a:bodyPr/>
        <a:lstStyle/>
        <a:p>
          <a:r>
            <a:rPr lang="ru-RU" sz="2400" dirty="0" smtClean="0"/>
            <a:t>1 модуль – 5 кредитов</a:t>
          </a:r>
          <a:br>
            <a:rPr lang="ru-RU" sz="2400" dirty="0" smtClean="0"/>
          </a:br>
          <a:r>
            <a:rPr lang="ru-RU" sz="2400" dirty="0" smtClean="0"/>
            <a:t>1 семестр – 6 модулей</a:t>
          </a:r>
        </a:p>
        <a:p>
          <a:pPr rtl="0"/>
          <a:r>
            <a:rPr lang="ru-RU" sz="2400" dirty="0" smtClean="0"/>
            <a:t>1 учебный год – 12 модулей</a:t>
          </a:r>
          <a:endParaRPr lang="ru-RU" sz="2400" dirty="0"/>
        </a:p>
      </dgm:t>
    </dgm:pt>
    <dgm:pt modelId="{9073926E-2B4A-4E43-88E0-9DF61A4F1E25}" type="parTrans" cxnId="{479D07FD-E38F-4FC0-A9CE-E8B5509DCCEA}">
      <dgm:prSet/>
      <dgm:spPr/>
      <dgm:t>
        <a:bodyPr/>
        <a:lstStyle/>
        <a:p>
          <a:endParaRPr lang="ru-RU"/>
        </a:p>
      </dgm:t>
    </dgm:pt>
    <dgm:pt modelId="{2350320A-A6D5-46FE-A15E-24F829434C73}" type="sibTrans" cxnId="{479D07FD-E38F-4FC0-A9CE-E8B5509DCCEA}">
      <dgm:prSet/>
      <dgm:spPr/>
      <dgm:t>
        <a:bodyPr/>
        <a:lstStyle/>
        <a:p>
          <a:endParaRPr lang="ru-RU"/>
        </a:p>
      </dgm:t>
    </dgm:pt>
    <dgm:pt modelId="{BFB14E55-F710-4933-92CF-05630EF40AF6}" type="pres">
      <dgm:prSet presAssocID="{A5A89266-89C9-4AE7-BECD-0E8968AD26FB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D19534-C6F7-4D38-BD08-8AD44FA8C675}" type="pres">
      <dgm:prSet presAssocID="{A5A89266-89C9-4AE7-BECD-0E8968AD26FB}" presName="divider" presStyleLbl="fgShp" presStyleIdx="0" presStyleCnt="1"/>
      <dgm:spPr/>
    </dgm:pt>
    <dgm:pt modelId="{D1AC4DB0-BD0D-4ABD-A90A-3CB71F7ABB92}" type="pres">
      <dgm:prSet presAssocID="{A99E06F2-B013-4756-8726-CE5C3AA40BA6}" presName="downArrow" presStyleLbl="node1" presStyleIdx="0" presStyleCnt="2" custScaleX="7027" custScaleY="16638"/>
      <dgm:spPr/>
    </dgm:pt>
    <dgm:pt modelId="{7B7CD0FD-0A71-42B3-B7A1-6ADC7622B9FE}" type="pres">
      <dgm:prSet presAssocID="{A99E06F2-B013-4756-8726-CE5C3AA40BA6}" presName="downArrowText" presStyleLbl="revTx" presStyleIdx="0" presStyleCnt="2" custScaleX="186993" custLinFactNeighborX="45101" custLinFactNeighborY="-69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B36D0-58C0-48C7-9281-4D8B898BF12C}" type="pres">
      <dgm:prSet presAssocID="{B0DD79B0-C556-4847-BFC0-BAFC20C96D18}" presName="upArrow" presStyleLbl="node1" presStyleIdx="1" presStyleCnt="2" custScaleX="21802" custScaleY="17492"/>
      <dgm:spPr/>
    </dgm:pt>
    <dgm:pt modelId="{205C4709-423B-4727-B6EE-2B342BB4266F}" type="pres">
      <dgm:prSet presAssocID="{B0DD79B0-C556-4847-BFC0-BAFC20C96D18}" presName="upArrowText" presStyleLbl="revTx" presStyleIdx="1" presStyleCnt="2" custScaleX="173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6C5E40-1328-47BE-9326-EB82408615CA}" type="presOf" srcId="{B0DD79B0-C556-4847-BFC0-BAFC20C96D18}" destId="{205C4709-423B-4727-B6EE-2B342BB4266F}" srcOrd="0" destOrd="0" presId="urn:microsoft.com/office/officeart/2005/8/layout/arrow3"/>
    <dgm:cxn modelId="{ECCF0D6A-1A78-4F73-8152-C0A9E56C5394}" srcId="{A5A89266-89C9-4AE7-BECD-0E8968AD26FB}" destId="{A99E06F2-B013-4756-8726-CE5C3AA40BA6}" srcOrd="0" destOrd="0" parTransId="{CAA8EB9E-4B28-42AC-A45F-A5C7EF325F43}" sibTransId="{743ACBD8-BFEC-4CA4-A071-2EA0471E5689}"/>
    <dgm:cxn modelId="{506A88A1-81A4-462C-882D-02ECCA64840D}" type="presOf" srcId="{A5A89266-89C9-4AE7-BECD-0E8968AD26FB}" destId="{BFB14E55-F710-4933-92CF-05630EF40AF6}" srcOrd="0" destOrd="0" presId="urn:microsoft.com/office/officeart/2005/8/layout/arrow3"/>
    <dgm:cxn modelId="{6DDD664D-481C-4980-B6D6-0BCE04761CAF}" type="presOf" srcId="{A99E06F2-B013-4756-8726-CE5C3AA40BA6}" destId="{7B7CD0FD-0A71-42B3-B7A1-6ADC7622B9FE}" srcOrd="0" destOrd="0" presId="urn:microsoft.com/office/officeart/2005/8/layout/arrow3"/>
    <dgm:cxn modelId="{479D07FD-E38F-4FC0-A9CE-E8B5509DCCEA}" srcId="{A5A89266-89C9-4AE7-BECD-0E8968AD26FB}" destId="{B0DD79B0-C556-4847-BFC0-BAFC20C96D18}" srcOrd="1" destOrd="0" parTransId="{9073926E-2B4A-4E43-88E0-9DF61A4F1E25}" sibTransId="{2350320A-A6D5-46FE-A15E-24F829434C73}"/>
    <dgm:cxn modelId="{269CA694-3059-4D70-B128-BC7CD052BD36}" type="presParOf" srcId="{BFB14E55-F710-4933-92CF-05630EF40AF6}" destId="{D4D19534-C6F7-4D38-BD08-8AD44FA8C675}" srcOrd="0" destOrd="0" presId="urn:microsoft.com/office/officeart/2005/8/layout/arrow3"/>
    <dgm:cxn modelId="{0964309B-8CA5-462B-A2EC-6F3B6A8868D0}" type="presParOf" srcId="{BFB14E55-F710-4933-92CF-05630EF40AF6}" destId="{D1AC4DB0-BD0D-4ABD-A90A-3CB71F7ABB92}" srcOrd="1" destOrd="0" presId="urn:microsoft.com/office/officeart/2005/8/layout/arrow3"/>
    <dgm:cxn modelId="{E0D81B7D-2EB4-4330-89EE-40F908589832}" type="presParOf" srcId="{BFB14E55-F710-4933-92CF-05630EF40AF6}" destId="{7B7CD0FD-0A71-42B3-B7A1-6ADC7622B9FE}" srcOrd="2" destOrd="0" presId="urn:microsoft.com/office/officeart/2005/8/layout/arrow3"/>
    <dgm:cxn modelId="{4F068B0B-455E-4CDD-974A-D4B5EAC2391F}" type="presParOf" srcId="{BFB14E55-F710-4933-92CF-05630EF40AF6}" destId="{DEBB36D0-58C0-48C7-9281-4D8B898BF12C}" srcOrd="3" destOrd="0" presId="urn:microsoft.com/office/officeart/2005/8/layout/arrow3"/>
    <dgm:cxn modelId="{F24D645F-3D8D-4EC6-8A7B-132DDD9D6788}" type="presParOf" srcId="{BFB14E55-F710-4933-92CF-05630EF40AF6}" destId="{205C4709-423B-4727-B6EE-2B342BB4266F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A0A451-CB7D-4F32-BDCB-6819B274E118}">
      <dsp:nvSpPr>
        <dsp:cNvPr id="0" name=""/>
        <dsp:cNvSpPr/>
      </dsp:nvSpPr>
      <dsp:spPr>
        <a:xfrm>
          <a:off x="1523997" y="165969"/>
          <a:ext cx="1770377" cy="17703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Знание</a:t>
          </a:r>
          <a:endParaRPr lang="ru-RU" sz="1600" kern="1200" dirty="0"/>
        </a:p>
      </dsp:txBody>
      <dsp:txXfrm>
        <a:off x="1760047" y="475786"/>
        <a:ext cx="1298276" cy="796669"/>
      </dsp:txXfrm>
    </dsp:sp>
    <dsp:sp modelId="{D23085C3-6FA3-474C-8068-6E6D7CC12B61}">
      <dsp:nvSpPr>
        <dsp:cNvPr id="0" name=""/>
        <dsp:cNvSpPr/>
      </dsp:nvSpPr>
      <dsp:spPr>
        <a:xfrm>
          <a:off x="2286008" y="1066808"/>
          <a:ext cx="1770377" cy="17703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Отношение/мотивация/ценности</a:t>
          </a:r>
          <a:endParaRPr lang="ru-RU" sz="1600" kern="1200" dirty="0"/>
        </a:p>
      </dsp:txBody>
      <dsp:txXfrm>
        <a:off x="2827449" y="1524156"/>
        <a:ext cx="1062226" cy="973707"/>
      </dsp:txXfrm>
    </dsp:sp>
    <dsp:sp modelId="{30739338-CD20-468D-BCAB-AAD46E97257F}">
      <dsp:nvSpPr>
        <dsp:cNvPr id="0" name=""/>
        <dsp:cNvSpPr/>
      </dsp:nvSpPr>
      <dsp:spPr>
        <a:xfrm>
          <a:off x="762002" y="1004172"/>
          <a:ext cx="2075165" cy="2020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Практические умения/навыки</a:t>
          </a:r>
          <a:endParaRPr lang="ru-RU" sz="1400" kern="1200" dirty="0"/>
        </a:p>
      </dsp:txBody>
      <dsp:txXfrm>
        <a:off x="957414" y="1526235"/>
        <a:ext cx="1245099" cy="11114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9F4B5D-D057-4181-88DE-DCF987E00EFB}">
      <dsp:nvSpPr>
        <dsp:cNvPr id="0" name=""/>
        <dsp:cNvSpPr/>
      </dsp:nvSpPr>
      <dsp:spPr>
        <a:xfrm>
          <a:off x="0" y="240663"/>
          <a:ext cx="11506200" cy="480836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МОДУЛЬ</a:t>
          </a:r>
          <a:endParaRPr lang="ru-RU" sz="2800" kern="1200" dirty="0"/>
        </a:p>
      </dsp:txBody>
      <dsp:txXfrm>
        <a:off x="0" y="240663"/>
        <a:ext cx="11506200" cy="480836"/>
      </dsp:txXfrm>
    </dsp:sp>
    <dsp:sp modelId="{540C7F1D-4521-4587-8879-462198A44189}">
      <dsp:nvSpPr>
        <dsp:cNvPr id="0" name=""/>
        <dsp:cNvSpPr/>
      </dsp:nvSpPr>
      <dsp:spPr>
        <a:xfrm>
          <a:off x="79" y="1246891"/>
          <a:ext cx="3643204" cy="32164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2000" b="0" i="0" kern="1200" dirty="0" smtClean="0"/>
        </a:p>
        <a:p>
          <a:pPr lvl="0" algn="just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Относительно самостоятельная единица образовательной программы, имеющая  определенную логическую завершенность по отношению к заданным результатам освоения ОПОП 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0" i="0" strike="sngStrike" kern="1200" dirty="0" smtClean="0"/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0" i="0" strike="sngStrike" kern="1200" dirty="0" smtClean="0"/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0" i="0" strike="sngStrike" kern="1200" dirty="0" smtClean="0"/>
        </a:p>
      </dsp:txBody>
      <dsp:txXfrm>
        <a:off x="79" y="1246891"/>
        <a:ext cx="3643204" cy="3216402"/>
      </dsp:txXfrm>
    </dsp:sp>
    <dsp:sp modelId="{98F986E5-A1EC-47A2-B210-BA54B2970285}">
      <dsp:nvSpPr>
        <dsp:cNvPr id="0" name=""/>
        <dsp:cNvSpPr/>
      </dsp:nvSpPr>
      <dsp:spPr>
        <a:xfrm>
          <a:off x="3643284" y="1246891"/>
          <a:ext cx="4140563" cy="32164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0" i="0" kern="1200" dirty="0" smtClean="0">
            <a:ea typeface="+mn-ea"/>
            <a:cs typeface="Times New Roman" pitchFamily="18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ea typeface="+mn-ea"/>
              <a:cs typeface="Times New Roman" pitchFamily="18" charset="0"/>
            </a:rPr>
            <a:t>Совокупность содержательных, организационных, методических и технологических компонентов, в том числе контрольных мероприятий.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ea typeface="+mn-ea"/>
              <a:cs typeface="Times New Roman" pitchFamily="18" charset="0"/>
            </a:rPr>
            <a:t>Имеет четкие цели освоения в виде взаимосвязанного и описанного комплекса результатов обучения, а также набор адекватных критериев оценки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0" i="0" kern="1200" dirty="0"/>
        </a:p>
      </dsp:txBody>
      <dsp:txXfrm>
        <a:off x="3643284" y="1246891"/>
        <a:ext cx="4140563" cy="3216402"/>
      </dsp:txXfrm>
    </dsp:sp>
    <dsp:sp modelId="{E17C3B98-3A1C-4218-94C3-37EE9C254BCD}">
      <dsp:nvSpPr>
        <dsp:cNvPr id="0" name=""/>
        <dsp:cNvSpPr/>
      </dsp:nvSpPr>
      <dsp:spPr>
        <a:xfrm>
          <a:off x="7783847" y="1246891"/>
          <a:ext cx="3722273" cy="32164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0" i="0" kern="1200" dirty="0" smtClean="0"/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Совокупность различных  видов учебной работы студентов (теоретических, практических занятий, практик, различных форм  самостоятельной работы и форм контроля) и других видов активностей.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Освоение каждого модуля завершается аттестацией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0" i="0" kern="1200" dirty="0" smtClean="0"/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0" i="0" kern="1200" dirty="0"/>
        </a:p>
      </dsp:txBody>
      <dsp:txXfrm>
        <a:off x="7783847" y="1246891"/>
        <a:ext cx="3722273" cy="3216402"/>
      </dsp:txXfrm>
    </dsp:sp>
    <dsp:sp modelId="{BE22BF5E-084C-4EF8-9226-60B5BEFA4393}">
      <dsp:nvSpPr>
        <dsp:cNvPr id="0" name=""/>
        <dsp:cNvSpPr/>
      </dsp:nvSpPr>
      <dsp:spPr>
        <a:xfrm flipV="1">
          <a:off x="0" y="4419229"/>
          <a:ext cx="11506200" cy="44550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BFB7DE-2B96-4E47-BDBA-BFB004362789}">
      <dsp:nvSpPr>
        <dsp:cNvPr id="0" name=""/>
        <dsp:cNvSpPr/>
      </dsp:nvSpPr>
      <dsp:spPr>
        <a:xfrm>
          <a:off x="2957" y="2484807"/>
          <a:ext cx="1919981" cy="15835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Разбиение компетенций на индикаторы</a:t>
          </a:r>
          <a:endParaRPr lang="ru-RU" sz="1800" kern="1200" dirty="0"/>
        </a:p>
      </dsp:txBody>
      <dsp:txXfrm>
        <a:off x="39400" y="2521250"/>
        <a:ext cx="1847095" cy="1171357"/>
      </dsp:txXfrm>
    </dsp:sp>
    <dsp:sp modelId="{6D79F8D1-5EE5-4F34-962A-5ED59083ADB4}">
      <dsp:nvSpPr>
        <dsp:cNvPr id="0" name=""/>
        <dsp:cNvSpPr/>
      </dsp:nvSpPr>
      <dsp:spPr>
        <a:xfrm>
          <a:off x="1046244" y="2362633"/>
          <a:ext cx="2780190" cy="2780190"/>
        </a:xfrm>
        <a:prstGeom prst="leftCircularArrow">
          <a:avLst>
            <a:gd name="adj1" fmla="val 2115"/>
            <a:gd name="adj2" fmla="val 254020"/>
            <a:gd name="adj3" fmla="val 2029531"/>
            <a:gd name="adj4" fmla="val 9024489"/>
            <a:gd name="adj5" fmla="val 246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09A514-C366-4D64-81B9-CA73BA570DB7}">
      <dsp:nvSpPr>
        <dsp:cNvPr id="0" name=""/>
        <dsp:cNvSpPr/>
      </dsp:nvSpPr>
      <dsp:spPr>
        <a:xfrm>
          <a:off x="429620" y="3729051"/>
          <a:ext cx="1706650" cy="6786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ИНДИКАТОРЫ</a:t>
          </a:r>
          <a:endParaRPr lang="ru-RU" sz="2000" kern="1200" dirty="0"/>
        </a:p>
      </dsp:txBody>
      <dsp:txXfrm>
        <a:off x="449498" y="3748929"/>
        <a:ext cx="1666894" cy="638922"/>
      </dsp:txXfrm>
    </dsp:sp>
    <dsp:sp modelId="{B9310F77-264F-4C8B-AC21-949F11A8C285}">
      <dsp:nvSpPr>
        <dsp:cNvPr id="0" name=""/>
        <dsp:cNvSpPr/>
      </dsp:nvSpPr>
      <dsp:spPr>
        <a:xfrm>
          <a:off x="2416234" y="2484807"/>
          <a:ext cx="3178989" cy="15835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Распределение индикаторов между дисциплинами /модулями/практиками УП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Связь индикаторов с результатами обучения</a:t>
          </a:r>
          <a:endParaRPr lang="ru-RU" sz="1600" kern="1200" dirty="0"/>
        </a:p>
      </dsp:txBody>
      <dsp:txXfrm>
        <a:off x="2452677" y="2860590"/>
        <a:ext cx="3106103" cy="1171357"/>
      </dsp:txXfrm>
    </dsp:sp>
    <dsp:sp modelId="{519703D9-F586-4449-A1FC-4D7106F84E92}">
      <dsp:nvSpPr>
        <dsp:cNvPr id="0" name=""/>
        <dsp:cNvSpPr/>
      </dsp:nvSpPr>
      <dsp:spPr>
        <a:xfrm>
          <a:off x="4089025" y="1410375"/>
          <a:ext cx="2780190" cy="2780190"/>
        </a:xfrm>
        <a:prstGeom prst="circularArrow">
          <a:avLst>
            <a:gd name="adj1" fmla="val 2115"/>
            <a:gd name="adj2" fmla="val 254020"/>
            <a:gd name="adj3" fmla="val 19570469"/>
            <a:gd name="adj4" fmla="val 12575511"/>
            <a:gd name="adj5" fmla="val 246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3381F4-9F90-4014-B638-9FBDEBF0CAF5}">
      <dsp:nvSpPr>
        <dsp:cNvPr id="0" name=""/>
        <dsp:cNvSpPr/>
      </dsp:nvSpPr>
      <dsp:spPr>
        <a:xfrm>
          <a:off x="3124398" y="2145468"/>
          <a:ext cx="2402656" cy="6786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РЕЗУЛЬТАТЫ ОБУЧЕНИЯ ПО ДИСЦИПЛИНАМ/МОДУЛЯМ/ПРАКТИКАМ</a:t>
          </a:r>
          <a:endParaRPr lang="ru-RU" sz="1400" kern="1200" dirty="0"/>
        </a:p>
      </dsp:txBody>
      <dsp:txXfrm>
        <a:off x="3144276" y="2165346"/>
        <a:ext cx="2362900" cy="638922"/>
      </dsp:txXfrm>
    </dsp:sp>
    <dsp:sp modelId="{27B110F3-F018-409F-99DF-D1CBF010F3F2}">
      <dsp:nvSpPr>
        <dsp:cNvPr id="0" name=""/>
        <dsp:cNvSpPr/>
      </dsp:nvSpPr>
      <dsp:spPr>
        <a:xfrm>
          <a:off x="5875188" y="2484807"/>
          <a:ext cx="1919981" cy="15835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Связь  РО с тематическим содержанием и образовательными технологиями</a:t>
          </a:r>
          <a:endParaRPr lang="ru-RU" sz="1500" kern="1200" dirty="0"/>
        </a:p>
      </dsp:txBody>
      <dsp:txXfrm>
        <a:off x="5911631" y="2521250"/>
        <a:ext cx="1847095" cy="1171357"/>
      </dsp:txXfrm>
    </dsp:sp>
    <dsp:sp modelId="{72DB7AD6-E328-4591-8910-F0FD0034640A}">
      <dsp:nvSpPr>
        <dsp:cNvPr id="0" name=""/>
        <dsp:cNvSpPr/>
      </dsp:nvSpPr>
      <dsp:spPr>
        <a:xfrm>
          <a:off x="7136859" y="2436905"/>
          <a:ext cx="2682178" cy="2682178"/>
        </a:xfrm>
        <a:prstGeom prst="leftCircularArrow">
          <a:avLst>
            <a:gd name="adj1" fmla="val 2192"/>
            <a:gd name="adj2" fmla="val 263770"/>
            <a:gd name="adj3" fmla="val 2035983"/>
            <a:gd name="adj4" fmla="val 9021192"/>
            <a:gd name="adj5" fmla="val 255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652355-43D5-41B1-BF32-BAE016939907}">
      <dsp:nvSpPr>
        <dsp:cNvPr id="0" name=""/>
        <dsp:cNvSpPr/>
      </dsp:nvSpPr>
      <dsp:spPr>
        <a:xfrm>
          <a:off x="6143098" y="3731182"/>
          <a:ext cx="2449350" cy="6786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СОДЕРЖАНИЕ ДИСЦИПЛИН/МОДУЛЕЙ/ПРАКТИК</a:t>
          </a:r>
          <a:endParaRPr lang="ru-RU" sz="1600" kern="1200" dirty="0"/>
        </a:p>
      </dsp:txBody>
      <dsp:txXfrm>
        <a:off x="6162976" y="3751060"/>
        <a:ext cx="2409594" cy="638922"/>
      </dsp:txXfrm>
    </dsp:sp>
    <dsp:sp modelId="{0EB0FE5B-F494-467F-AE4C-720DDD00EB5A}">
      <dsp:nvSpPr>
        <dsp:cNvPr id="0" name=""/>
        <dsp:cNvSpPr/>
      </dsp:nvSpPr>
      <dsp:spPr>
        <a:xfrm>
          <a:off x="8659815" y="2484807"/>
          <a:ext cx="2691026" cy="15835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Проверка индикаторов достижения компетенций через </a:t>
          </a:r>
          <a:r>
            <a:rPr lang="ru-RU" sz="1800" strike="noStrike" kern="1200" dirty="0" smtClean="0">
              <a:solidFill>
                <a:schemeClr val="tx1"/>
              </a:solidFill>
            </a:rPr>
            <a:t>ЗУН</a:t>
          </a:r>
          <a:endParaRPr lang="ru-RU" sz="1800" strike="noStrike" kern="1200" dirty="0">
            <a:solidFill>
              <a:schemeClr val="tx1"/>
            </a:solidFill>
          </a:endParaRPr>
        </a:p>
      </dsp:txBody>
      <dsp:txXfrm>
        <a:off x="8696258" y="2860590"/>
        <a:ext cx="2618140" cy="1171357"/>
      </dsp:txXfrm>
    </dsp:sp>
    <dsp:sp modelId="{AB1DA3B1-3F4D-48E5-B367-A4F580CB9052}">
      <dsp:nvSpPr>
        <dsp:cNvPr id="0" name=""/>
        <dsp:cNvSpPr/>
      </dsp:nvSpPr>
      <dsp:spPr>
        <a:xfrm>
          <a:off x="9472000" y="2145468"/>
          <a:ext cx="1706650" cy="6786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ОЦЕНОЧНЫЕ СРЕДСТВА</a:t>
          </a:r>
        </a:p>
      </dsp:txBody>
      <dsp:txXfrm>
        <a:off x="9491878" y="2165346"/>
        <a:ext cx="1666894" cy="6389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D19534-C6F7-4D38-BD08-8AD44FA8C675}">
      <dsp:nvSpPr>
        <dsp:cNvPr id="0" name=""/>
        <dsp:cNvSpPr/>
      </dsp:nvSpPr>
      <dsp:spPr>
        <a:xfrm rot="21300000">
          <a:off x="28839" y="1945929"/>
          <a:ext cx="9340320" cy="1069607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C4DB0-BD0D-4ABD-A90A-3CB71F7ABB92}">
      <dsp:nvSpPr>
        <dsp:cNvPr id="0" name=""/>
        <dsp:cNvSpPr/>
      </dsp:nvSpPr>
      <dsp:spPr>
        <a:xfrm>
          <a:off x="2438400" y="1075268"/>
          <a:ext cx="198119" cy="330195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7CD0FD-0A71-42B3-B7A1-6ADC7622B9FE}">
      <dsp:nvSpPr>
        <dsp:cNvPr id="0" name=""/>
        <dsp:cNvSpPr/>
      </dsp:nvSpPr>
      <dsp:spPr>
        <a:xfrm>
          <a:off x="3774447" y="0"/>
          <a:ext cx="5623552" cy="2083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400" kern="1200" dirty="0" smtClean="0"/>
            <a:t>1 модуль – 6 кредитов</a:t>
          </a:r>
          <a:br>
            <a:rPr lang="ru-RU" altLang="ru-RU" sz="2400" kern="1200" dirty="0" smtClean="0"/>
          </a:br>
          <a:r>
            <a:rPr lang="ru-RU" altLang="ru-RU" sz="2400" kern="1200" dirty="0" smtClean="0"/>
            <a:t>1 семестр – 5 модулей,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400" kern="1200" dirty="0" smtClean="0"/>
            <a:t>1 учебный год – 10 модулей</a:t>
          </a:r>
          <a:endParaRPr lang="ru-RU" sz="2400" kern="1200" dirty="0"/>
        </a:p>
      </dsp:txBody>
      <dsp:txXfrm>
        <a:off x="3774447" y="0"/>
        <a:ext cx="5623552" cy="2083816"/>
      </dsp:txXfrm>
    </dsp:sp>
    <dsp:sp modelId="{DEBB36D0-58C0-48C7-9281-4D8B898BF12C}">
      <dsp:nvSpPr>
        <dsp:cNvPr id="0" name=""/>
        <dsp:cNvSpPr/>
      </dsp:nvSpPr>
      <dsp:spPr>
        <a:xfrm>
          <a:off x="6553197" y="3547528"/>
          <a:ext cx="614685" cy="347143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5C4709-423B-4727-B6EE-2B342BB4266F}">
      <dsp:nvSpPr>
        <dsp:cNvPr id="0" name=""/>
        <dsp:cNvSpPr/>
      </dsp:nvSpPr>
      <dsp:spPr>
        <a:xfrm>
          <a:off x="304795" y="2877650"/>
          <a:ext cx="5217168" cy="2083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 модуль – 5 кредитов</a:t>
          </a:r>
          <a:br>
            <a:rPr lang="ru-RU" sz="2400" kern="1200" dirty="0" smtClean="0"/>
          </a:br>
          <a:r>
            <a:rPr lang="ru-RU" sz="2400" kern="1200" dirty="0" smtClean="0"/>
            <a:t>1 семестр – 6 модулей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 учебный год – 12 модулей</a:t>
          </a:r>
          <a:endParaRPr lang="ru-RU" sz="2400" kern="1200" dirty="0"/>
        </a:p>
      </dsp:txBody>
      <dsp:txXfrm>
        <a:off x="304795" y="2877650"/>
        <a:ext cx="5217168" cy="2083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510" y="0"/>
            <a:ext cx="4301543" cy="339884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r">
              <a:defRPr sz="1100"/>
            </a:lvl1pPr>
          </a:lstStyle>
          <a:p>
            <a:fld id="{84A84C4A-31FF-CF4C-B8F7-E160B4C1288C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275" tIns="40138" rIns="80275" bIns="401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80275" tIns="40138" rIns="80275" bIns="40138" rtlCol="0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218"/>
            <a:ext cx="4301543" cy="339884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510" y="6456218"/>
            <a:ext cx="4301543" cy="339884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r">
              <a:defRPr sz="1100"/>
            </a:lvl1pPr>
          </a:lstStyle>
          <a:p>
            <a:fld id="{50BAC0EE-B693-4F4C-BABF-49FB1B0EB1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35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F30B-93A6-4775-A240-FF60F9EFB982}" type="datetime1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Учебное управление  Отдел магистратуры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722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6C0C5-3E1B-4E12-A5AB-F117F66A5BF9}" type="datetime1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Учебное управление  Отдел магистратуры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590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0953-8BB2-445E-8FD7-94F9A7CBD54D}" type="datetime1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Учебное управление  Отдел магистратуры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17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Учебное управление  Отдел магистратуры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C890-5839-4AD3-9554-0A30F4DC4614}" type="datetime1">
              <a:rPr lang="en-US" smtClean="0"/>
              <a:pPr/>
              <a:t>10/31/2018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Narrow"/>
                <a:cs typeface="Arial Narrow"/>
              </a:defRPr>
            </a:lvl1pPr>
          </a:lstStyle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7"/>
            <a:ext cx="1036320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96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10/31/2018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Narrow"/>
                <a:cs typeface="Arial Narrow"/>
              </a:defRPr>
            </a:lvl1pPr>
          </a:lstStyle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506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28766" y="2027433"/>
            <a:ext cx="5079365" cy="307777"/>
          </a:xfrm>
        </p:spPr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10/31/2018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Narrow"/>
                <a:cs typeface="Arial Narrow"/>
              </a:defRPr>
            </a:lvl1pPr>
          </a:lstStyle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76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28766" y="2027433"/>
            <a:ext cx="5079365" cy="307777"/>
          </a:xfrm>
        </p:spPr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56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28782" y="1495807"/>
            <a:ext cx="5170171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10/31/2018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Narrow"/>
                <a:cs typeface="Arial Narrow"/>
              </a:defRPr>
            </a:lvl1pPr>
          </a:lstStyle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122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28766" y="2027433"/>
            <a:ext cx="5079365" cy="307777"/>
          </a:xfrm>
        </p:spPr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10/31/2018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Narrow"/>
                <a:cs typeface="Arial Narrow"/>
              </a:defRPr>
            </a:lvl1pPr>
          </a:lstStyle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43378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10/31/2018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Narrow"/>
                <a:cs typeface="Arial Narrow"/>
              </a:defRPr>
            </a:lvl1pPr>
          </a:lstStyle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5959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ц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915105" y="4"/>
            <a:ext cx="10371178" cy="1569999"/>
          </a:xfrm>
          <a:prstGeom prst="rect">
            <a:avLst/>
          </a:prstGeom>
        </p:spPr>
        <p:txBody>
          <a:bodyPr anchor="b"/>
          <a:lstStyle>
            <a:lvl1pPr>
              <a:defRPr sz="6700">
                <a:solidFill>
                  <a:srgbClr val="0072BC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700">
                <a:solidFill>
                  <a:srgbClr val="0072BC"/>
                </a:solidFill>
              </a:rPr>
              <a:t>Образец заголовка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915105" y="1705838"/>
            <a:ext cx="9151040" cy="222983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700"/>
            </a:lvl1pPr>
          </a:lstStyle>
          <a:p>
            <a:pPr lvl="0">
              <a:defRPr sz="1800"/>
            </a:pPr>
            <a:r>
              <a:rPr sz="2700"/>
              <a:t>Образец подзаголовка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617237" y="6280151"/>
            <a:ext cx="2745313" cy="29238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72238395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100"/>
              <a:t>Образец текста</a:t>
            </a:r>
          </a:p>
          <a:p>
            <a:pPr lvl="1">
              <a:defRPr sz="1800"/>
            </a:pPr>
            <a:r>
              <a:rPr sz="3100"/>
              <a:t>Второй уровень</a:t>
            </a:r>
          </a:p>
          <a:p>
            <a:pPr lvl="2">
              <a:defRPr sz="1800"/>
            </a:pPr>
            <a:r>
              <a:rPr sz="3100"/>
              <a:t>Третий уровень</a:t>
            </a:r>
          </a:p>
          <a:p>
            <a:pPr lvl="3">
              <a:defRPr sz="1800"/>
            </a:pPr>
            <a:r>
              <a:rPr sz="3100"/>
              <a:t>Четвертый уровень</a:t>
            </a:r>
          </a:p>
          <a:p>
            <a:pPr lvl="4">
              <a:defRPr sz="1800"/>
            </a:pPr>
            <a:r>
              <a:rPr sz="3100"/>
              <a:t>Пятый уровень</a:t>
            </a:r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0797631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8D97-50D7-409B-B2FD-2D40F82E9E62}" type="datetime1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Учебное управление  Отдел магистратуры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80341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xfrm>
            <a:off x="832492" y="0"/>
            <a:ext cx="10523696" cy="4566222"/>
          </a:xfrm>
          <a:prstGeom prst="rect">
            <a:avLst/>
          </a:prstGeom>
        </p:spPr>
        <p:txBody>
          <a:bodyPr anchor="b"/>
          <a:lstStyle>
            <a:lvl1pPr>
              <a:defRPr sz="6700"/>
            </a:lvl1pPr>
          </a:lstStyle>
          <a:p>
            <a:pPr lvl="0">
              <a:defRPr sz="1800"/>
            </a:pPr>
            <a:r>
              <a:rPr sz="6700"/>
              <a:t>Образец заголовка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832492" y="4593232"/>
            <a:ext cx="10523696" cy="226476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700"/>
            </a:lvl1pPr>
          </a:lstStyle>
          <a:p>
            <a:pPr lvl="0">
              <a:defRPr sz="1800"/>
            </a:pPr>
            <a:r>
              <a:rPr sz="2700"/>
              <a:t>Образец текста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2692159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838846" y="1827132"/>
            <a:ext cx="5185589" cy="5030877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100"/>
              <a:t>Образец текста</a:t>
            </a:r>
          </a:p>
          <a:p>
            <a:pPr lvl="1">
              <a:defRPr sz="1800"/>
            </a:pPr>
            <a:r>
              <a:rPr sz="3100"/>
              <a:t>Второй уровень</a:t>
            </a:r>
          </a:p>
          <a:p>
            <a:pPr lvl="2">
              <a:defRPr sz="1800"/>
            </a:pPr>
            <a:r>
              <a:rPr sz="3100"/>
              <a:t>Третий уровень</a:t>
            </a:r>
          </a:p>
          <a:p>
            <a:pPr lvl="3">
              <a:defRPr sz="1800"/>
            </a:pPr>
            <a:r>
              <a:rPr sz="3100"/>
              <a:t>Четвертый уровень</a:t>
            </a:r>
          </a:p>
          <a:p>
            <a:pPr lvl="4">
              <a:defRPr sz="1800"/>
            </a:pPr>
            <a:r>
              <a:rPr sz="3100"/>
              <a:t>Пятый уровень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53500074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840434" y="365426"/>
            <a:ext cx="10523697" cy="132665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840436" y="1682542"/>
            <a:ext cx="5161757" cy="824590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700" b="1"/>
            </a:lvl1pPr>
          </a:lstStyle>
          <a:p>
            <a:pPr lvl="0">
              <a:defRPr sz="1800" b="0"/>
            </a:pPr>
            <a:r>
              <a:rPr sz="2700" b="1"/>
              <a:t>Образец текста</a:t>
            </a:r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82828451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838849" y="365426"/>
            <a:ext cx="10523696" cy="132665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052175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0295654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840433" y="9"/>
            <a:ext cx="3935266" cy="2059089"/>
          </a:xfrm>
          <a:prstGeom prst="rect">
            <a:avLst/>
          </a:prstGeom>
        </p:spPr>
        <p:txBody>
          <a:bodyPr anchor="b"/>
          <a:lstStyle>
            <a:lvl1pPr>
              <a:defRPr sz="3600"/>
            </a:lvl1pPr>
          </a:lstStyle>
          <a:p>
            <a:pPr lvl="0">
              <a:defRPr sz="1800"/>
            </a:pPr>
            <a:r>
              <a:rPr sz="3600"/>
              <a:t>Образец заголовка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5187178" y="988238"/>
            <a:ext cx="6176952" cy="58697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  <a:lvl2pPr marL="815606" indent="-299610">
              <a:defRPr sz="3600"/>
            </a:lvl2pPr>
            <a:lvl3pPr marL="1375989" indent="-343997">
              <a:defRPr sz="3600"/>
            </a:lvl3pPr>
            <a:lvl4pPr marL="1970166" indent="-422178">
              <a:defRPr sz="3600"/>
            </a:lvl4pPr>
            <a:lvl5pPr marL="2486162" indent="-422178">
              <a:defRPr sz="3600"/>
            </a:lvl5pPr>
          </a:lstStyle>
          <a:p>
            <a:pPr lvl="0">
              <a:defRPr sz="1800"/>
            </a:pPr>
            <a:r>
              <a:rPr sz="3600"/>
              <a:t>Образец текста</a:t>
            </a:r>
          </a:p>
          <a:p>
            <a:pPr lvl="1">
              <a:defRPr sz="1800"/>
            </a:pPr>
            <a:r>
              <a:rPr sz="3600"/>
              <a:t>Второй уровень</a:t>
            </a:r>
          </a:p>
          <a:p>
            <a:pPr lvl="2">
              <a:defRPr sz="1800"/>
            </a:pPr>
            <a:r>
              <a:rPr sz="3600"/>
              <a:t>Третий уровень</a:t>
            </a:r>
          </a:p>
          <a:p>
            <a:pPr lvl="3">
              <a:defRPr sz="1800"/>
            </a:pPr>
            <a:r>
              <a:rPr sz="3600"/>
              <a:t>Четвертый уровень</a:t>
            </a:r>
          </a:p>
          <a:p>
            <a:pPr lvl="4">
              <a:defRPr sz="1800"/>
            </a:pPr>
            <a:r>
              <a:rPr sz="3600"/>
              <a:t>Пятый уровень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2663501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840433" y="9"/>
            <a:ext cx="3935266" cy="2059089"/>
          </a:xfrm>
          <a:prstGeom prst="rect">
            <a:avLst/>
          </a:prstGeom>
        </p:spPr>
        <p:txBody>
          <a:bodyPr anchor="b"/>
          <a:lstStyle>
            <a:lvl1pPr>
              <a:defRPr sz="3600"/>
            </a:lvl1pPr>
          </a:lstStyle>
          <a:p>
            <a:pPr lvl="0">
              <a:defRPr sz="1800"/>
            </a:pPr>
            <a:r>
              <a:rPr sz="3600"/>
              <a:t>Образец заголовка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xfrm>
            <a:off x="840433" y="2059089"/>
            <a:ext cx="3935266" cy="4798912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/>
            </a:lvl1pPr>
          </a:lstStyle>
          <a:p>
            <a:pPr lvl="0"/>
            <a:r>
              <a:t>Образец текста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7952708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100"/>
              <a:t>Образец текста</a:t>
            </a:r>
          </a:p>
          <a:p>
            <a:pPr lvl="1">
              <a:defRPr sz="1800"/>
            </a:pPr>
            <a:r>
              <a:rPr sz="3100"/>
              <a:t>Второй уровень</a:t>
            </a:r>
          </a:p>
          <a:p>
            <a:pPr lvl="2">
              <a:defRPr sz="1800"/>
            </a:pPr>
            <a:r>
              <a:rPr sz="3100"/>
              <a:t>Третий уровень</a:t>
            </a:r>
          </a:p>
          <a:p>
            <a:pPr lvl="3">
              <a:defRPr sz="1800"/>
            </a:pPr>
            <a:r>
              <a:rPr sz="3100"/>
              <a:t>Четвертый уровень</a:t>
            </a:r>
          </a:p>
          <a:p>
            <a:pPr lvl="4">
              <a:defRPr sz="1800"/>
            </a:pPr>
            <a:r>
              <a:rPr sz="3100"/>
              <a:t>Пятый уровень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7833160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8731615" y="0"/>
            <a:ext cx="2630925" cy="654746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838849" y="365428"/>
            <a:ext cx="7740254" cy="64925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100"/>
              <a:t>Образец текста</a:t>
            </a:r>
          </a:p>
          <a:p>
            <a:pPr lvl="1">
              <a:defRPr sz="1800"/>
            </a:pPr>
            <a:r>
              <a:rPr sz="3100"/>
              <a:t>Второй уровень</a:t>
            </a:r>
          </a:p>
          <a:p>
            <a:pPr lvl="2">
              <a:defRPr sz="1800"/>
            </a:pPr>
            <a:r>
              <a:rPr sz="3100"/>
              <a:t>Третий уровень</a:t>
            </a:r>
          </a:p>
          <a:p>
            <a:pPr lvl="3">
              <a:defRPr sz="1800"/>
            </a:pPr>
            <a:r>
              <a:rPr sz="3100"/>
              <a:t>Четвертый уровень</a:t>
            </a:r>
          </a:p>
          <a:p>
            <a:pPr lvl="4">
              <a:defRPr sz="1800"/>
            </a:pPr>
            <a:r>
              <a:rPr sz="3100"/>
              <a:t>Пятый уровень</a:t>
            </a:r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69019034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1525886" y="0"/>
            <a:ext cx="9149631" cy="3513458"/>
          </a:xfrm>
          <a:prstGeom prst="rect">
            <a:avLst/>
          </a:prstGeom>
        </p:spPr>
        <p:txBody>
          <a:bodyPr anchor="b"/>
          <a:lstStyle>
            <a:lvl1pPr algn="ctr"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1525886" y="3604954"/>
            <a:ext cx="9149631" cy="3253046"/>
          </a:xfrm>
          <a:prstGeom prst="rect">
            <a:avLst/>
          </a:prstGeom>
        </p:spPr>
        <p:txBody>
          <a:bodyPr/>
          <a:lstStyle>
            <a:lvl1pPr marL="0" indent="0" algn="ctr" defTabSz="914400">
              <a:spcBef>
                <a:spcPts val="1000"/>
              </a:spcBef>
              <a:buSzTx/>
              <a:buFontTx/>
              <a:buNone/>
              <a:defRPr sz="2400"/>
            </a:lvl1pPr>
          </a:lstStyle>
          <a:p>
            <a:pPr lvl="0">
              <a:defRPr sz="1800"/>
            </a:pPr>
            <a:r>
              <a:rPr sz="2400"/>
              <a:t>Образец подзаголовка</a:t>
            </a:r>
          </a:p>
        </p:txBody>
      </p:sp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9644837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0D90-ABEF-42B2-A8B1-28B04EC59A8E}" type="datetime1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Учебное управление  Отдел магистратуры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87518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xfrm>
            <a:off x="838960" y="230860"/>
            <a:ext cx="10523483" cy="1596259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xfrm>
            <a:off x="838960" y="1827119"/>
            <a:ext cx="10523483" cy="5030889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83356864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833320" y="8"/>
            <a:ext cx="10523485" cy="4566369"/>
          </a:xfrm>
          <a:prstGeom prst="rect">
            <a:avLst/>
          </a:prstGeom>
        </p:spPr>
        <p:txBody>
          <a:bodyPr anchor="b"/>
          <a:lstStyle>
            <a:lvl1pPr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833320" y="4593114"/>
            <a:ext cx="10523485" cy="2264886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Образец текста</a:t>
            </a:r>
          </a:p>
        </p:txBody>
      </p:sp>
      <p:sp>
        <p:nvSpPr>
          <p:cNvPr id="63" name="Shape 63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52985909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xfrm>
            <a:off x="838960" y="230860"/>
            <a:ext cx="10523483" cy="1596259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xfrm>
            <a:off x="838950" y="1827119"/>
            <a:ext cx="5170716" cy="5030889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67" name="Shape 67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7601433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xfrm>
            <a:off x="840827" y="365993"/>
            <a:ext cx="10523485" cy="1325993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xfrm>
            <a:off x="840828" y="1682129"/>
            <a:ext cx="5161330" cy="824875"/>
          </a:xfrm>
          <a:prstGeom prst="rect">
            <a:avLst/>
          </a:prstGeom>
        </p:spPr>
        <p:txBody>
          <a:bodyPr anchor="b"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 b="1"/>
            </a:lvl1pPr>
          </a:lstStyle>
          <a:p>
            <a:pPr lvl="0">
              <a:defRPr sz="1800" b="0"/>
            </a:pPr>
            <a:r>
              <a:rPr sz="2400" b="1"/>
              <a:t>Образец текста</a:t>
            </a:r>
          </a:p>
        </p:txBody>
      </p:sp>
      <p:sp>
        <p:nvSpPr>
          <p:cNvPr id="71" name="Shape 71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046951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838960" y="365993"/>
            <a:ext cx="10523483" cy="1325993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5740760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7533422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xfrm>
            <a:off x="840829" y="9"/>
            <a:ext cx="3935749" cy="2059371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idx="1"/>
          </p:nvPr>
        </p:nvSpPr>
        <p:spPr>
          <a:xfrm>
            <a:off x="5187616" y="988164"/>
            <a:ext cx="6176705" cy="5869841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3200"/>
            </a:lvl1pPr>
            <a:lvl2pPr marL="718457" indent="-261257" defTabSz="914400">
              <a:spcBef>
                <a:spcPts val="1000"/>
              </a:spcBef>
              <a:defRPr sz="3200"/>
            </a:lvl2pPr>
            <a:lvl3pPr marL="1219200" indent="-304800" defTabSz="914400">
              <a:spcBef>
                <a:spcPts val="1000"/>
              </a:spcBef>
              <a:defRPr sz="3200"/>
            </a:lvl3pPr>
            <a:lvl4pPr marL="1737360" indent="-365760" defTabSz="914400">
              <a:spcBef>
                <a:spcPts val="1000"/>
              </a:spcBef>
              <a:defRPr sz="3200"/>
            </a:lvl4pPr>
            <a:lvl5pPr marL="2194560" indent="-365760" defTabSz="914400">
              <a:spcBef>
                <a:spcPts val="10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Образец текста</a:t>
            </a:r>
          </a:p>
          <a:p>
            <a:pPr lvl="1">
              <a:defRPr sz="1800"/>
            </a:pPr>
            <a:r>
              <a:rPr sz="3200"/>
              <a:t>Второй уровень</a:t>
            </a:r>
          </a:p>
          <a:p>
            <a:pPr lvl="2">
              <a:defRPr sz="1800"/>
            </a:pPr>
            <a:r>
              <a:rPr sz="3200"/>
              <a:t>Третий уровень</a:t>
            </a:r>
          </a:p>
          <a:p>
            <a:pPr lvl="3">
              <a:defRPr sz="1800"/>
            </a:pPr>
            <a:r>
              <a:rPr sz="3200"/>
              <a:t>Четвертый уровень</a:t>
            </a:r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80" name="Shape 80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6332463"/>
      </p:ext>
    </p:extLst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40829" y="9"/>
            <a:ext cx="3935749" cy="2059371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840829" y="2059380"/>
            <a:ext cx="3935749" cy="4798629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1600"/>
            </a:lvl1pPr>
          </a:lstStyle>
          <a:p>
            <a:pPr lvl="0">
              <a:defRPr sz="1800"/>
            </a:pPr>
            <a:r>
              <a:rPr sz="1600"/>
              <a:t>Образец текста</a:t>
            </a:r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3632649"/>
      </p:ext>
    </p:extLst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xfrm>
            <a:off x="838960" y="230860"/>
            <a:ext cx="10523483" cy="1596259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idx="1"/>
          </p:nvPr>
        </p:nvSpPr>
        <p:spPr>
          <a:xfrm>
            <a:off x="838960" y="1827119"/>
            <a:ext cx="10523483" cy="5030889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88" name="Shape 88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9224075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title"/>
          </p:nvPr>
        </p:nvSpPr>
        <p:spPr>
          <a:xfrm>
            <a:off x="8732971" y="0"/>
            <a:ext cx="2629464" cy="6548320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91" name="Shape 91"/>
          <p:cNvSpPr>
            <a:spLocks noGrp="1"/>
          </p:cNvSpPr>
          <p:nvPr>
            <p:ph type="body" idx="1"/>
          </p:nvPr>
        </p:nvSpPr>
        <p:spPr>
          <a:xfrm>
            <a:off x="838950" y="365985"/>
            <a:ext cx="7713844" cy="649201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92" name="Shape 92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8343873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5B7B-D952-41D0-AEA5-1F99C0A0E7CA}" type="datetime1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Учебное управление  Отдел магистратуры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4438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xfrm>
            <a:off x="1525886" y="0"/>
            <a:ext cx="9149631" cy="3513458"/>
          </a:xfrm>
          <a:prstGeom prst="rect">
            <a:avLst/>
          </a:prstGeom>
        </p:spPr>
        <p:txBody>
          <a:bodyPr anchor="b"/>
          <a:lstStyle>
            <a:lvl1pPr algn="ctr"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95" name="Shape 95"/>
          <p:cNvSpPr>
            <a:spLocks noGrp="1"/>
          </p:cNvSpPr>
          <p:nvPr>
            <p:ph type="body" idx="1"/>
          </p:nvPr>
        </p:nvSpPr>
        <p:spPr>
          <a:xfrm>
            <a:off x="1525886" y="3604954"/>
            <a:ext cx="9149631" cy="3253046"/>
          </a:xfrm>
          <a:prstGeom prst="rect">
            <a:avLst/>
          </a:prstGeom>
        </p:spPr>
        <p:txBody>
          <a:bodyPr/>
          <a:lstStyle>
            <a:lvl1pPr marL="0" indent="0" algn="ctr" defTabSz="914400">
              <a:spcBef>
                <a:spcPts val="1000"/>
              </a:spcBef>
              <a:buSzTx/>
              <a:buFontTx/>
              <a:buNone/>
              <a:defRPr sz="2400"/>
            </a:lvl1pPr>
          </a:lstStyle>
          <a:p>
            <a:pPr lvl="0">
              <a:defRPr sz="1800"/>
            </a:pPr>
            <a:r>
              <a:rPr sz="2400"/>
              <a:t>Образец подзаголовка</a:t>
            </a:r>
          </a:p>
        </p:txBody>
      </p:sp>
      <p:sp>
        <p:nvSpPr>
          <p:cNvPr id="96" name="Shape 96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19588548"/>
      </p:ext>
    </p:extLst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838960" y="230860"/>
            <a:ext cx="10523483" cy="1596259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xfrm>
            <a:off x="838960" y="1827119"/>
            <a:ext cx="10523483" cy="5030889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11145834"/>
      </p:ext>
    </p:extLst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title"/>
          </p:nvPr>
        </p:nvSpPr>
        <p:spPr>
          <a:xfrm>
            <a:off x="833320" y="8"/>
            <a:ext cx="10523485" cy="4566369"/>
          </a:xfrm>
          <a:prstGeom prst="rect">
            <a:avLst/>
          </a:prstGeom>
        </p:spPr>
        <p:txBody>
          <a:bodyPr anchor="b"/>
          <a:lstStyle>
            <a:lvl1pPr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idx="1"/>
          </p:nvPr>
        </p:nvSpPr>
        <p:spPr>
          <a:xfrm>
            <a:off x="833320" y="4593114"/>
            <a:ext cx="10523485" cy="2264886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Образец текста</a:t>
            </a:r>
          </a:p>
        </p:txBody>
      </p:sp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6746897"/>
      </p:ext>
    </p:extLst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xfrm>
            <a:off x="838960" y="230860"/>
            <a:ext cx="10523483" cy="1596259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07" name="Shape 107"/>
          <p:cNvSpPr>
            <a:spLocks noGrp="1"/>
          </p:cNvSpPr>
          <p:nvPr>
            <p:ph type="body" idx="1"/>
          </p:nvPr>
        </p:nvSpPr>
        <p:spPr>
          <a:xfrm>
            <a:off x="838950" y="1827119"/>
            <a:ext cx="5170716" cy="5030889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08" name="Shape 108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3822766"/>
      </p:ext>
    </p:extLst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840827" y="365993"/>
            <a:ext cx="10523485" cy="1325993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idx="1"/>
          </p:nvPr>
        </p:nvSpPr>
        <p:spPr>
          <a:xfrm>
            <a:off x="840828" y="1682129"/>
            <a:ext cx="5161330" cy="824875"/>
          </a:xfrm>
          <a:prstGeom prst="rect">
            <a:avLst/>
          </a:prstGeom>
        </p:spPr>
        <p:txBody>
          <a:bodyPr anchor="b"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 b="1"/>
            </a:lvl1pPr>
          </a:lstStyle>
          <a:p>
            <a:pPr lvl="0">
              <a:defRPr sz="1800" b="0"/>
            </a:pPr>
            <a:r>
              <a:rPr sz="2400" b="1"/>
              <a:t>Образец текста</a:t>
            </a:r>
          </a:p>
        </p:txBody>
      </p:sp>
      <p:sp>
        <p:nvSpPr>
          <p:cNvPr id="112" name="Shape 112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5890301"/>
      </p:ext>
    </p:extLst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xfrm>
            <a:off x="838960" y="365993"/>
            <a:ext cx="10523483" cy="1325993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36759793"/>
      </p:ext>
    </p:extLst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94206167"/>
      </p:ext>
    </p:extLst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xfrm>
            <a:off x="840829" y="9"/>
            <a:ext cx="3935749" cy="2059371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120" name="Shape 120"/>
          <p:cNvSpPr>
            <a:spLocks noGrp="1"/>
          </p:cNvSpPr>
          <p:nvPr>
            <p:ph type="body" idx="1"/>
          </p:nvPr>
        </p:nvSpPr>
        <p:spPr>
          <a:xfrm>
            <a:off x="5187616" y="988164"/>
            <a:ext cx="6176705" cy="5869841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3200"/>
            </a:lvl1pPr>
            <a:lvl2pPr marL="718457" indent="-261257" defTabSz="914400">
              <a:spcBef>
                <a:spcPts val="1000"/>
              </a:spcBef>
              <a:defRPr sz="3200"/>
            </a:lvl2pPr>
            <a:lvl3pPr marL="1219200" indent="-304800" defTabSz="914400">
              <a:spcBef>
                <a:spcPts val="1000"/>
              </a:spcBef>
              <a:defRPr sz="3200"/>
            </a:lvl3pPr>
            <a:lvl4pPr marL="1737360" indent="-365760" defTabSz="914400">
              <a:spcBef>
                <a:spcPts val="1000"/>
              </a:spcBef>
              <a:defRPr sz="3200"/>
            </a:lvl4pPr>
            <a:lvl5pPr marL="2194560" indent="-365760" defTabSz="914400">
              <a:spcBef>
                <a:spcPts val="10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Образец текста</a:t>
            </a:r>
          </a:p>
          <a:p>
            <a:pPr lvl="1">
              <a:defRPr sz="1800"/>
            </a:pPr>
            <a:r>
              <a:rPr sz="3200"/>
              <a:t>Второй уровень</a:t>
            </a:r>
          </a:p>
          <a:p>
            <a:pPr lvl="2">
              <a:defRPr sz="1800"/>
            </a:pPr>
            <a:r>
              <a:rPr sz="3200"/>
              <a:t>Третий уровень</a:t>
            </a:r>
          </a:p>
          <a:p>
            <a:pPr lvl="3">
              <a:defRPr sz="1800"/>
            </a:pPr>
            <a:r>
              <a:rPr sz="3200"/>
              <a:t>Четвертый уровень</a:t>
            </a:r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121" name="Shape 121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064781"/>
      </p:ext>
    </p:extLst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xfrm>
            <a:off x="840829" y="9"/>
            <a:ext cx="3935749" cy="2059371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idx="1"/>
          </p:nvPr>
        </p:nvSpPr>
        <p:spPr>
          <a:xfrm>
            <a:off x="840829" y="2059380"/>
            <a:ext cx="3935749" cy="4798629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1600"/>
            </a:lvl1pPr>
          </a:lstStyle>
          <a:p>
            <a:pPr lvl="0">
              <a:defRPr sz="1800"/>
            </a:pPr>
            <a:r>
              <a:rPr sz="1600"/>
              <a:t>Образец текста</a:t>
            </a:r>
          </a:p>
        </p:txBody>
      </p:sp>
      <p:sp>
        <p:nvSpPr>
          <p:cNvPr id="125" name="Shape 125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663010"/>
      </p:ext>
    </p:extLst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xfrm>
            <a:off x="838960" y="230860"/>
            <a:ext cx="10523483" cy="1596259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xfrm>
            <a:off x="838960" y="1827119"/>
            <a:ext cx="10523483" cy="5030889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29" name="Shape 129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039019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BF85-2507-429D-91E7-D7DF58AFDFCA}" type="datetime1">
              <a:rPr lang="en-US" smtClean="0"/>
              <a:pPr/>
              <a:t>10/31/2018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Учебное управление  Отдел магистратуры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11621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xfrm>
            <a:off x="8732971" y="0"/>
            <a:ext cx="2629464" cy="6548320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32" name="Shape 132"/>
          <p:cNvSpPr>
            <a:spLocks noGrp="1"/>
          </p:cNvSpPr>
          <p:nvPr>
            <p:ph type="body" idx="1"/>
          </p:nvPr>
        </p:nvSpPr>
        <p:spPr>
          <a:xfrm>
            <a:off x="838950" y="365985"/>
            <a:ext cx="7713844" cy="649201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33" name="Shape 133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22853113"/>
      </p:ext>
    </p:extLst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title"/>
          </p:nvPr>
        </p:nvSpPr>
        <p:spPr>
          <a:xfrm>
            <a:off x="1525886" y="0"/>
            <a:ext cx="9149631" cy="3513458"/>
          </a:xfrm>
          <a:prstGeom prst="rect">
            <a:avLst/>
          </a:prstGeom>
        </p:spPr>
        <p:txBody>
          <a:bodyPr anchor="b"/>
          <a:lstStyle>
            <a:lvl1pPr algn="ctr"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136" name="Shape 136"/>
          <p:cNvSpPr>
            <a:spLocks noGrp="1"/>
          </p:cNvSpPr>
          <p:nvPr>
            <p:ph type="body" idx="1"/>
          </p:nvPr>
        </p:nvSpPr>
        <p:spPr>
          <a:xfrm>
            <a:off x="1525886" y="3604954"/>
            <a:ext cx="9149631" cy="3253046"/>
          </a:xfrm>
          <a:prstGeom prst="rect">
            <a:avLst/>
          </a:prstGeom>
        </p:spPr>
        <p:txBody>
          <a:bodyPr/>
          <a:lstStyle>
            <a:lvl1pPr marL="0" indent="0" algn="ctr" defTabSz="914400">
              <a:spcBef>
                <a:spcPts val="1000"/>
              </a:spcBef>
              <a:buSzTx/>
              <a:buFontTx/>
              <a:buNone/>
              <a:defRPr sz="2400"/>
            </a:lvl1pPr>
          </a:lstStyle>
          <a:p>
            <a:pPr lvl="0">
              <a:defRPr sz="1800"/>
            </a:pPr>
            <a:r>
              <a:rPr sz="2400"/>
              <a:t>Образец подзаголовка</a:t>
            </a:r>
          </a:p>
        </p:txBody>
      </p:sp>
      <p:sp>
        <p:nvSpPr>
          <p:cNvPr id="137" name="Shape 137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60725092"/>
      </p:ext>
    </p:extLst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xfrm>
            <a:off x="838960" y="230860"/>
            <a:ext cx="10523483" cy="1596259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40" name="Shape 140"/>
          <p:cNvSpPr>
            <a:spLocks noGrp="1"/>
          </p:cNvSpPr>
          <p:nvPr>
            <p:ph type="body" idx="1"/>
          </p:nvPr>
        </p:nvSpPr>
        <p:spPr>
          <a:xfrm>
            <a:off x="838960" y="1827119"/>
            <a:ext cx="10523483" cy="5030889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41" name="Shape 141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92927213"/>
      </p:ext>
    </p:extLst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xfrm>
            <a:off x="833320" y="8"/>
            <a:ext cx="10523485" cy="4566369"/>
          </a:xfrm>
          <a:prstGeom prst="rect">
            <a:avLst/>
          </a:prstGeom>
        </p:spPr>
        <p:txBody>
          <a:bodyPr anchor="b"/>
          <a:lstStyle>
            <a:lvl1pPr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144" name="Shape 144"/>
          <p:cNvSpPr>
            <a:spLocks noGrp="1"/>
          </p:cNvSpPr>
          <p:nvPr>
            <p:ph type="body" idx="1"/>
          </p:nvPr>
        </p:nvSpPr>
        <p:spPr>
          <a:xfrm>
            <a:off x="833320" y="4593114"/>
            <a:ext cx="10523485" cy="2264886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Образец текста</a:t>
            </a:r>
          </a:p>
        </p:txBody>
      </p:sp>
      <p:sp>
        <p:nvSpPr>
          <p:cNvPr id="145" name="Shape 145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9379195"/>
      </p:ext>
    </p:extLst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xfrm>
            <a:off x="838960" y="230860"/>
            <a:ext cx="10523483" cy="1596259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idx="1"/>
          </p:nvPr>
        </p:nvSpPr>
        <p:spPr>
          <a:xfrm>
            <a:off x="838950" y="1827119"/>
            <a:ext cx="5170716" cy="5030889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49" name="Shape 149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5883676"/>
      </p:ext>
    </p:extLst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title"/>
          </p:nvPr>
        </p:nvSpPr>
        <p:spPr>
          <a:xfrm>
            <a:off x="840827" y="365993"/>
            <a:ext cx="10523485" cy="1325993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52" name="Shape 152"/>
          <p:cNvSpPr>
            <a:spLocks noGrp="1"/>
          </p:cNvSpPr>
          <p:nvPr>
            <p:ph type="body" idx="1"/>
          </p:nvPr>
        </p:nvSpPr>
        <p:spPr>
          <a:xfrm>
            <a:off x="840828" y="1682129"/>
            <a:ext cx="5161330" cy="824875"/>
          </a:xfrm>
          <a:prstGeom prst="rect">
            <a:avLst/>
          </a:prstGeom>
        </p:spPr>
        <p:txBody>
          <a:bodyPr anchor="b"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 b="1"/>
            </a:lvl1pPr>
          </a:lstStyle>
          <a:p>
            <a:pPr lvl="0">
              <a:defRPr sz="1800" b="0"/>
            </a:pPr>
            <a:r>
              <a:rPr sz="2400" b="1"/>
              <a:t>Образец текста</a:t>
            </a:r>
          </a:p>
        </p:txBody>
      </p:sp>
      <p:sp>
        <p:nvSpPr>
          <p:cNvPr id="153" name="Shape 153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51328922"/>
      </p:ext>
    </p:extLst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title"/>
          </p:nvPr>
        </p:nvSpPr>
        <p:spPr>
          <a:xfrm>
            <a:off x="838960" y="365993"/>
            <a:ext cx="10523483" cy="1325993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56" name="Shape 156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7225787"/>
      </p:ext>
    </p:extLst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890965"/>
      </p:ext>
    </p:extLst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/>
          </p:cNvSpPr>
          <p:nvPr>
            <p:ph type="title"/>
          </p:nvPr>
        </p:nvSpPr>
        <p:spPr>
          <a:xfrm>
            <a:off x="840829" y="9"/>
            <a:ext cx="3935749" cy="2059371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161" name="Shape 161"/>
          <p:cNvSpPr>
            <a:spLocks noGrp="1"/>
          </p:cNvSpPr>
          <p:nvPr>
            <p:ph type="body" idx="1"/>
          </p:nvPr>
        </p:nvSpPr>
        <p:spPr>
          <a:xfrm>
            <a:off x="5187616" y="988164"/>
            <a:ext cx="6176705" cy="5869841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3200"/>
            </a:lvl1pPr>
            <a:lvl2pPr marL="718457" indent="-261257" defTabSz="914400">
              <a:spcBef>
                <a:spcPts val="1000"/>
              </a:spcBef>
              <a:defRPr sz="3200"/>
            </a:lvl2pPr>
            <a:lvl3pPr marL="1219200" indent="-304800" defTabSz="914400">
              <a:spcBef>
                <a:spcPts val="1000"/>
              </a:spcBef>
              <a:defRPr sz="3200"/>
            </a:lvl3pPr>
            <a:lvl4pPr marL="1737360" indent="-365760" defTabSz="914400">
              <a:spcBef>
                <a:spcPts val="1000"/>
              </a:spcBef>
              <a:defRPr sz="3200"/>
            </a:lvl4pPr>
            <a:lvl5pPr marL="2194560" indent="-365760" defTabSz="914400">
              <a:spcBef>
                <a:spcPts val="10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Образец текста</a:t>
            </a:r>
          </a:p>
          <a:p>
            <a:pPr lvl="1">
              <a:defRPr sz="1800"/>
            </a:pPr>
            <a:r>
              <a:rPr sz="3200"/>
              <a:t>Второй уровень</a:t>
            </a:r>
          </a:p>
          <a:p>
            <a:pPr lvl="2">
              <a:defRPr sz="1800"/>
            </a:pPr>
            <a:r>
              <a:rPr sz="3200"/>
              <a:t>Третий уровень</a:t>
            </a:r>
          </a:p>
          <a:p>
            <a:pPr lvl="3">
              <a:defRPr sz="1800"/>
            </a:pPr>
            <a:r>
              <a:rPr sz="3200"/>
              <a:t>Четвертый уровень</a:t>
            </a:r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162" name="Shape 162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6511656"/>
      </p:ext>
    </p:extLst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/>
          </p:cNvSpPr>
          <p:nvPr>
            <p:ph type="title"/>
          </p:nvPr>
        </p:nvSpPr>
        <p:spPr>
          <a:xfrm>
            <a:off x="840829" y="9"/>
            <a:ext cx="3935749" cy="2059371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165" name="Shape 165"/>
          <p:cNvSpPr>
            <a:spLocks noGrp="1"/>
          </p:cNvSpPr>
          <p:nvPr>
            <p:ph type="body" idx="1"/>
          </p:nvPr>
        </p:nvSpPr>
        <p:spPr>
          <a:xfrm>
            <a:off x="840829" y="2059380"/>
            <a:ext cx="3935749" cy="4798629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1600"/>
            </a:lvl1pPr>
          </a:lstStyle>
          <a:p>
            <a:pPr lvl="0">
              <a:defRPr sz="1800"/>
            </a:pPr>
            <a:r>
              <a:rPr sz="1600"/>
              <a:t>Образец текста</a:t>
            </a:r>
          </a:p>
        </p:txBody>
      </p:sp>
      <p:sp>
        <p:nvSpPr>
          <p:cNvPr id="166" name="Shape 166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7554455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0E01-5FE5-4342-8500-B73F6FEB1DC8}" type="datetime1">
              <a:rPr lang="en-US" smtClean="0"/>
              <a:pPr/>
              <a:t>10/31/2018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Учебное управление  Отдел магистратуры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2646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/>
          </p:cNvSpPr>
          <p:nvPr>
            <p:ph type="title"/>
          </p:nvPr>
        </p:nvSpPr>
        <p:spPr>
          <a:xfrm>
            <a:off x="838960" y="230860"/>
            <a:ext cx="10523483" cy="1596259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69" name="Shape 169"/>
          <p:cNvSpPr>
            <a:spLocks noGrp="1"/>
          </p:cNvSpPr>
          <p:nvPr>
            <p:ph type="body" idx="1"/>
          </p:nvPr>
        </p:nvSpPr>
        <p:spPr>
          <a:xfrm>
            <a:off x="838960" y="1827119"/>
            <a:ext cx="10523483" cy="5030889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70" name="Shape 170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2322323"/>
      </p:ext>
    </p:extLst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/>
          </p:cNvSpPr>
          <p:nvPr>
            <p:ph type="title"/>
          </p:nvPr>
        </p:nvSpPr>
        <p:spPr>
          <a:xfrm>
            <a:off x="8732971" y="0"/>
            <a:ext cx="2629464" cy="6548320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73" name="Shape 173"/>
          <p:cNvSpPr>
            <a:spLocks noGrp="1"/>
          </p:cNvSpPr>
          <p:nvPr>
            <p:ph type="body" idx="1"/>
          </p:nvPr>
        </p:nvSpPr>
        <p:spPr>
          <a:xfrm>
            <a:off x="838950" y="365985"/>
            <a:ext cx="7713844" cy="649201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74" name="Shape 174"/>
          <p:cNvSpPr>
            <a:spLocks noGrp="1"/>
          </p:cNvSpPr>
          <p:nvPr>
            <p:ph type="sldNum" sz="quarter" idx="2"/>
          </p:nvPr>
        </p:nvSpPr>
        <p:spPr>
          <a:xfrm>
            <a:off x="8616607" y="6405608"/>
            <a:ext cx="2745828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48904941"/>
      </p:ext>
    </p:extLst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9238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92388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/>
              <a:t>10/31/2018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 Narrow"/>
                <a:cs typeface="Arial Narrow"/>
              </a:defRPr>
            </a:lvl1pPr>
          </a:lstStyle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05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E104-7826-4200-9F58-5F20B6B1C90E}" type="datetime1">
              <a:rPr lang="en-US" smtClean="0"/>
              <a:pPr/>
              <a:t>10/31/2018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Учебное управление  Отдел магистратуры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490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5A6CE-865F-45FE-971F-6009AD294FCF}" type="datetime1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Учебное управление  Отдел магистратуры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485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2E25-37C5-4C7C-978D-53BC34E2C814}" type="datetime1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Учебное управление  Отдел магистратуры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45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26" Type="http://schemas.openxmlformats.org/officeDocument/2006/relationships/slideLayout" Target="../slideLayouts/slideLayout43.xml"/><Relationship Id="rId39" Type="http://schemas.openxmlformats.org/officeDocument/2006/relationships/slideLayout" Target="../slideLayouts/slideLayout56.xml"/><Relationship Id="rId3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38.xml"/><Relationship Id="rId34" Type="http://schemas.openxmlformats.org/officeDocument/2006/relationships/slideLayout" Target="../slideLayouts/slideLayout51.xml"/><Relationship Id="rId42" Type="http://schemas.openxmlformats.org/officeDocument/2006/relationships/slideLayout" Target="../slideLayouts/slideLayout59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5" Type="http://schemas.openxmlformats.org/officeDocument/2006/relationships/slideLayout" Target="../slideLayouts/slideLayout42.xml"/><Relationship Id="rId33" Type="http://schemas.openxmlformats.org/officeDocument/2006/relationships/slideLayout" Target="../slideLayouts/slideLayout50.xml"/><Relationship Id="rId38" Type="http://schemas.openxmlformats.org/officeDocument/2006/relationships/slideLayout" Target="../slideLayouts/slideLayout55.xml"/><Relationship Id="rId46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slideLayout" Target="../slideLayouts/slideLayout37.xml"/><Relationship Id="rId29" Type="http://schemas.openxmlformats.org/officeDocument/2006/relationships/slideLayout" Target="../slideLayouts/slideLayout46.xml"/><Relationship Id="rId41" Type="http://schemas.openxmlformats.org/officeDocument/2006/relationships/slideLayout" Target="../slideLayouts/slideLayout58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24" Type="http://schemas.openxmlformats.org/officeDocument/2006/relationships/slideLayout" Target="../slideLayouts/slideLayout41.xml"/><Relationship Id="rId32" Type="http://schemas.openxmlformats.org/officeDocument/2006/relationships/slideLayout" Target="../slideLayouts/slideLayout49.xml"/><Relationship Id="rId37" Type="http://schemas.openxmlformats.org/officeDocument/2006/relationships/slideLayout" Target="../slideLayouts/slideLayout54.xml"/><Relationship Id="rId40" Type="http://schemas.openxmlformats.org/officeDocument/2006/relationships/slideLayout" Target="../slideLayouts/slideLayout57.xml"/><Relationship Id="rId45" Type="http://schemas.openxmlformats.org/officeDocument/2006/relationships/slideLayout" Target="../slideLayouts/slideLayout62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23" Type="http://schemas.openxmlformats.org/officeDocument/2006/relationships/slideLayout" Target="../slideLayouts/slideLayout40.xml"/><Relationship Id="rId28" Type="http://schemas.openxmlformats.org/officeDocument/2006/relationships/slideLayout" Target="../slideLayouts/slideLayout45.xml"/><Relationship Id="rId36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6.xml"/><Relationship Id="rId31" Type="http://schemas.openxmlformats.org/officeDocument/2006/relationships/slideLayout" Target="../slideLayouts/slideLayout48.xml"/><Relationship Id="rId44" Type="http://schemas.openxmlformats.org/officeDocument/2006/relationships/slideLayout" Target="../slideLayouts/slideLayout61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slideLayout" Target="../slideLayouts/slideLayout39.xml"/><Relationship Id="rId27" Type="http://schemas.openxmlformats.org/officeDocument/2006/relationships/slideLayout" Target="../slideLayouts/slideLayout44.xml"/><Relationship Id="rId30" Type="http://schemas.openxmlformats.org/officeDocument/2006/relationships/slideLayout" Target="../slideLayouts/slideLayout47.xml"/><Relationship Id="rId35" Type="http://schemas.openxmlformats.org/officeDocument/2006/relationships/slideLayout" Target="../slideLayouts/slideLayout52.xml"/><Relationship Id="rId43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1694E-7910-401A-9D68-74B3C8BEA0A3}" type="datetime1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Учебное управление  Отдел магистратуры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47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315731" y="0"/>
            <a:ext cx="6876415" cy="6858000"/>
          </a:xfrm>
          <a:custGeom>
            <a:avLst/>
            <a:gdLst/>
            <a:ahLst/>
            <a:cxnLst/>
            <a:rect l="l" t="t" r="r" b="b"/>
            <a:pathLst>
              <a:path w="6876415" h="6858000">
                <a:moveTo>
                  <a:pt x="0" y="6858000"/>
                </a:moveTo>
                <a:lnTo>
                  <a:pt x="6876288" y="6858000"/>
                </a:lnTo>
                <a:lnTo>
                  <a:pt x="6876288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28766" y="2027433"/>
            <a:ext cx="507936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56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923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923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10/31/2018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96753" y="6461374"/>
            <a:ext cx="191135" cy="5001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Arial Narrow"/>
                <a:cs typeface="Arial Narrow"/>
              </a:defRPr>
            </a:lvl1pPr>
          </a:lstStyle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810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89">
        <a:defRPr>
          <a:latin typeface="+mn-lt"/>
          <a:ea typeface="+mn-ea"/>
          <a:cs typeface="+mn-cs"/>
        </a:defRPr>
      </a:lvl2pPr>
      <a:lvl3pPr marL="914377">
        <a:defRPr>
          <a:latin typeface="+mn-lt"/>
          <a:ea typeface="+mn-ea"/>
          <a:cs typeface="+mn-cs"/>
        </a:defRPr>
      </a:lvl3pPr>
      <a:lvl4pPr marL="1371566">
        <a:defRPr>
          <a:latin typeface="+mn-lt"/>
          <a:ea typeface="+mn-ea"/>
          <a:cs typeface="+mn-cs"/>
        </a:defRPr>
      </a:lvl4pPr>
      <a:lvl5pPr marL="1828754">
        <a:defRPr>
          <a:latin typeface="+mn-lt"/>
          <a:ea typeface="+mn-ea"/>
          <a:cs typeface="+mn-cs"/>
        </a:defRPr>
      </a:lvl5pPr>
      <a:lvl6pPr marL="2285943">
        <a:defRPr>
          <a:latin typeface="+mn-lt"/>
          <a:ea typeface="+mn-ea"/>
          <a:cs typeface="+mn-cs"/>
        </a:defRPr>
      </a:lvl6pPr>
      <a:lvl7pPr marL="2743131">
        <a:defRPr>
          <a:latin typeface="+mn-lt"/>
          <a:ea typeface="+mn-ea"/>
          <a:cs typeface="+mn-cs"/>
        </a:defRPr>
      </a:lvl7pPr>
      <a:lvl8pPr marL="3200320">
        <a:defRPr>
          <a:latin typeface="+mn-lt"/>
          <a:ea typeface="+mn-ea"/>
          <a:cs typeface="+mn-cs"/>
        </a:defRPr>
      </a:lvl8pPr>
      <a:lvl9pPr marL="365750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89">
        <a:defRPr>
          <a:latin typeface="+mn-lt"/>
          <a:ea typeface="+mn-ea"/>
          <a:cs typeface="+mn-cs"/>
        </a:defRPr>
      </a:lvl2pPr>
      <a:lvl3pPr marL="914377">
        <a:defRPr>
          <a:latin typeface="+mn-lt"/>
          <a:ea typeface="+mn-ea"/>
          <a:cs typeface="+mn-cs"/>
        </a:defRPr>
      </a:lvl3pPr>
      <a:lvl4pPr marL="1371566">
        <a:defRPr>
          <a:latin typeface="+mn-lt"/>
          <a:ea typeface="+mn-ea"/>
          <a:cs typeface="+mn-cs"/>
        </a:defRPr>
      </a:lvl4pPr>
      <a:lvl5pPr marL="1828754">
        <a:defRPr>
          <a:latin typeface="+mn-lt"/>
          <a:ea typeface="+mn-ea"/>
          <a:cs typeface="+mn-cs"/>
        </a:defRPr>
      </a:lvl5pPr>
      <a:lvl6pPr marL="2285943">
        <a:defRPr>
          <a:latin typeface="+mn-lt"/>
          <a:ea typeface="+mn-ea"/>
          <a:cs typeface="+mn-cs"/>
        </a:defRPr>
      </a:lvl6pPr>
      <a:lvl7pPr marL="2743131">
        <a:defRPr>
          <a:latin typeface="+mn-lt"/>
          <a:ea typeface="+mn-ea"/>
          <a:cs typeface="+mn-cs"/>
        </a:defRPr>
      </a:lvl7pPr>
      <a:lvl8pPr marL="3200320">
        <a:defRPr>
          <a:latin typeface="+mn-lt"/>
          <a:ea typeface="+mn-ea"/>
          <a:cs typeface="+mn-cs"/>
        </a:defRPr>
      </a:lvl8pPr>
      <a:lvl9pPr marL="3657509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849" y="230380"/>
            <a:ext cx="10523696" cy="15967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849" y="1827132"/>
            <a:ext cx="10523696" cy="5030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3100"/>
              <a:t>Образец текста</a:t>
            </a:r>
          </a:p>
          <a:p>
            <a:pPr lvl="1">
              <a:defRPr sz="1800"/>
            </a:pPr>
            <a:r>
              <a:rPr sz="3100"/>
              <a:t>Второй уровень</a:t>
            </a:r>
          </a:p>
          <a:p>
            <a:pPr lvl="2">
              <a:defRPr sz="1800"/>
            </a:pPr>
            <a:r>
              <a:rPr sz="3100"/>
              <a:t>Третий уровень</a:t>
            </a:r>
          </a:p>
          <a:p>
            <a:pPr lvl="3">
              <a:defRPr sz="1800"/>
            </a:pPr>
            <a:r>
              <a:rPr sz="3100"/>
              <a:t>Четвертый уровень</a:t>
            </a:r>
          </a:p>
          <a:p>
            <a:pPr lvl="4">
              <a:defRPr sz="1800"/>
            </a:pPr>
            <a:r>
              <a:rPr sz="3100"/>
              <a:t>Пятый уровень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617237" y="6398090"/>
            <a:ext cx="2745313" cy="292388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300">
                <a:solidFill>
                  <a:srgbClr val="888888"/>
                </a:solidFill>
              </a:defRPr>
            </a:lvl1pPr>
          </a:lstStyle>
          <a:p>
            <a:pPr defTabSz="914400"/>
            <a:fld id="{86CB4B4D-7CA3-9044-876B-883B54F8677D}" type="slidenum">
              <a:rPr kern="0">
                <a:cs typeface="Calibri"/>
                <a:sym typeface="Calibri"/>
              </a:rPr>
              <a:pPr defTabSz="914400"/>
              <a:t>‹#›</a:t>
            </a:fld>
            <a:endParaRPr kern="0"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88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  <p:sldLayoutId id="2147483716" r:id="rId18"/>
    <p:sldLayoutId id="2147483717" r:id="rId19"/>
    <p:sldLayoutId id="2147483718" r:id="rId20"/>
    <p:sldLayoutId id="2147483719" r:id="rId21"/>
    <p:sldLayoutId id="2147483720" r:id="rId22"/>
    <p:sldLayoutId id="2147483721" r:id="rId23"/>
    <p:sldLayoutId id="2147483722" r:id="rId24"/>
    <p:sldLayoutId id="2147483723" r:id="rId25"/>
    <p:sldLayoutId id="2147483724" r:id="rId26"/>
    <p:sldLayoutId id="2147483725" r:id="rId27"/>
    <p:sldLayoutId id="2147483726" r:id="rId28"/>
    <p:sldLayoutId id="2147483727" r:id="rId29"/>
    <p:sldLayoutId id="2147483728" r:id="rId30"/>
    <p:sldLayoutId id="2147483729" r:id="rId31"/>
    <p:sldLayoutId id="2147483730" r:id="rId32"/>
    <p:sldLayoutId id="2147483731" r:id="rId33"/>
    <p:sldLayoutId id="2147483732" r:id="rId34"/>
    <p:sldLayoutId id="2147483733" r:id="rId35"/>
    <p:sldLayoutId id="2147483734" r:id="rId36"/>
    <p:sldLayoutId id="2147483735" r:id="rId37"/>
    <p:sldLayoutId id="2147483736" r:id="rId38"/>
    <p:sldLayoutId id="2147483737" r:id="rId39"/>
    <p:sldLayoutId id="2147483738" r:id="rId40"/>
    <p:sldLayoutId id="2147483739" r:id="rId41"/>
    <p:sldLayoutId id="2147483740" r:id="rId42"/>
    <p:sldLayoutId id="2147483741" r:id="rId43"/>
    <p:sldLayoutId id="2147483742" r:id="rId44"/>
    <p:sldLayoutId id="2147483743" r:id="rId45"/>
  </p:sldLayoutIdLst>
  <p:transition spd="med"/>
  <p:hf hdr="0" ftr="0" dt="0"/>
  <p:txStyles>
    <p:titleStyle>
      <a:lvl1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1pPr>
      <a:lvl2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2pPr>
      <a:lvl3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3pPr>
      <a:lvl4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4pPr>
      <a:lvl5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5pPr>
      <a:lvl6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6pPr>
      <a:lvl7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7pPr>
      <a:lvl8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8pPr>
      <a:lvl9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57998" indent="-257998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1pPr>
      <a:lvl2pPr marL="812215" indent="-296219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2pPr>
      <a:lvl3pPr marL="1395534" indent="-363542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3pPr>
      <a:lvl4pPr marL="1947884" indent="-399896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4pPr>
      <a:lvl5pPr marL="2463880" indent="-399896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5pPr>
      <a:lvl6pPr marL="2979876" indent="-399896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6pPr>
      <a:lvl7pPr marL="3495871" indent="-399896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7pPr>
      <a:lvl8pPr marL="4011867" indent="-399896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8pPr>
      <a:lvl9pPr marL="4527863" indent="-399897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4.xml"/><Relationship Id="rId12" Type="http://schemas.openxmlformats.org/officeDocument/2006/relationships/image" Target="../media/image7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diagramQuickStyle" Target="../diagrams/quickStyle4.xml"/><Relationship Id="rId11" Type="http://schemas.openxmlformats.org/officeDocument/2006/relationships/oleObject" Target="../embeddings/oleObject2.bin"/><Relationship Id="rId5" Type="http://schemas.openxmlformats.org/officeDocument/2006/relationships/diagramLayout" Target="../diagrams/layout4.xml"/><Relationship Id="rId10" Type="http://schemas.openxmlformats.org/officeDocument/2006/relationships/image" Target="../media/image6.emf"/><Relationship Id="rId4" Type="http://schemas.openxmlformats.org/officeDocument/2006/relationships/diagramData" Target="../diagrams/data4.xml"/><Relationship Id="rId9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8" y="0"/>
            <a:ext cx="4512945" cy="2895600"/>
          </a:xfrm>
          <a:custGeom>
            <a:avLst/>
            <a:gdLst/>
            <a:ahLst/>
            <a:cxnLst/>
            <a:rect l="l" t="t" r="r" b="b"/>
            <a:pathLst>
              <a:path w="4512945" h="2895600">
                <a:moveTo>
                  <a:pt x="4512641" y="0"/>
                </a:moveTo>
                <a:lnTo>
                  <a:pt x="0" y="0"/>
                </a:lnTo>
                <a:lnTo>
                  <a:pt x="0" y="2895600"/>
                </a:lnTo>
                <a:lnTo>
                  <a:pt x="3171190" y="2895600"/>
                </a:lnTo>
                <a:lnTo>
                  <a:pt x="4512641" y="0"/>
                </a:lnTo>
                <a:close/>
              </a:path>
            </a:pathLst>
          </a:custGeom>
          <a:solidFill>
            <a:srgbClr val="9EDF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25368" y="0"/>
            <a:ext cx="3465829" cy="2895600"/>
          </a:xfrm>
          <a:custGeom>
            <a:avLst/>
            <a:gdLst/>
            <a:ahLst/>
            <a:cxnLst/>
            <a:rect l="l" t="t" r="r" b="b"/>
            <a:pathLst>
              <a:path w="3465829" h="2895600">
                <a:moveTo>
                  <a:pt x="3465424" y="0"/>
                </a:moveTo>
                <a:lnTo>
                  <a:pt x="1338174" y="0"/>
                </a:lnTo>
                <a:lnTo>
                  <a:pt x="0" y="2895600"/>
                </a:lnTo>
                <a:lnTo>
                  <a:pt x="2127250" y="2895600"/>
                </a:lnTo>
                <a:lnTo>
                  <a:pt x="3465424" y="0"/>
                </a:lnTo>
                <a:close/>
              </a:path>
            </a:pathLst>
          </a:custGeom>
          <a:solidFill>
            <a:srgbClr val="C9F1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86985" y="0"/>
            <a:ext cx="3465829" cy="2895600"/>
          </a:xfrm>
          <a:custGeom>
            <a:avLst/>
            <a:gdLst/>
            <a:ahLst/>
            <a:cxnLst/>
            <a:rect l="l" t="t" r="r" b="b"/>
            <a:pathLst>
              <a:path w="3465829" h="2895600">
                <a:moveTo>
                  <a:pt x="3465424" y="0"/>
                </a:moveTo>
                <a:lnTo>
                  <a:pt x="1338174" y="0"/>
                </a:lnTo>
                <a:lnTo>
                  <a:pt x="0" y="2895600"/>
                </a:lnTo>
                <a:lnTo>
                  <a:pt x="2127249" y="2895600"/>
                </a:lnTo>
                <a:lnTo>
                  <a:pt x="3465424" y="0"/>
                </a:lnTo>
                <a:close/>
              </a:path>
            </a:pathLst>
          </a:custGeom>
          <a:solidFill>
            <a:srgbClr val="9EE1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48602" y="0"/>
            <a:ext cx="3465829" cy="2895600"/>
          </a:xfrm>
          <a:custGeom>
            <a:avLst/>
            <a:gdLst/>
            <a:ahLst/>
            <a:cxnLst/>
            <a:rect l="l" t="t" r="r" b="b"/>
            <a:pathLst>
              <a:path w="3465829" h="2895600">
                <a:moveTo>
                  <a:pt x="3465424" y="0"/>
                </a:moveTo>
                <a:lnTo>
                  <a:pt x="1338174" y="0"/>
                </a:lnTo>
                <a:lnTo>
                  <a:pt x="0" y="2895600"/>
                </a:lnTo>
                <a:lnTo>
                  <a:pt x="2127250" y="2895600"/>
                </a:lnTo>
                <a:lnTo>
                  <a:pt x="3465424" y="0"/>
                </a:lnTo>
                <a:close/>
              </a:path>
            </a:pathLst>
          </a:custGeom>
          <a:solidFill>
            <a:srgbClr val="FFB3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10217" y="0"/>
            <a:ext cx="2082164" cy="2895600"/>
          </a:xfrm>
          <a:custGeom>
            <a:avLst/>
            <a:gdLst/>
            <a:ahLst/>
            <a:cxnLst/>
            <a:rect l="l" t="t" r="r" b="b"/>
            <a:pathLst>
              <a:path w="2082165" h="2895600">
                <a:moveTo>
                  <a:pt x="2081783" y="0"/>
                </a:moveTo>
                <a:lnTo>
                  <a:pt x="1338174" y="0"/>
                </a:lnTo>
                <a:lnTo>
                  <a:pt x="0" y="2895600"/>
                </a:lnTo>
                <a:lnTo>
                  <a:pt x="2081783" y="2895600"/>
                </a:lnTo>
                <a:lnTo>
                  <a:pt x="2081783" y="0"/>
                </a:lnTo>
                <a:close/>
              </a:path>
            </a:pathLst>
          </a:custGeom>
          <a:solidFill>
            <a:srgbClr val="F78D7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Picture 25" descr="u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2" y="533405"/>
            <a:ext cx="1131771" cy="129540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867400" y="4343400"/>
            <a:ext cx="6324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Модульный принцип построения образовательных программ</a:t>
            </a:r>
          </a:p>
          <a:p>
            <a:pPr lvl="0"/>
            <a:endParaRPr lang="ru-RU" sz="2000" dirty="0" smtClean="0">
              <a:solidFill>
                <a:srgbClr val="002060"/>
              </a:solidFill>
            </a:endParaRPr>
          </a:p>
          <a:p>
            <a:pPr lvl="0"/>
            <a:r>
              <a:rPr lang="ru-RU" sz="2000" dirty="0" err="1" smtClean="0">
                <a:solidFill>
                  <a:srgbClr val="002060"/>
                </a:solidFill>
              </a:rPr>
              <a:t>Отт</a:t>
            </a:r>
            <a:r>
              <a:rPr lang="ru-RU" sz="2000" dirty="0" smtClean="0">
                <a:solidFill>
                  <a:srgbClr val="002060"/>
                </a:solidFill>
              </a:rPr>
              <a:t> М.А., начальник отдела магистратуры</a:t>
            </a: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057400" y="184666"/>
            <a:ext cx="830580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4551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solidFill>
                  <a:srgbClr val="002060"/>
                </a:solidFill>
              </a:rPr>
              <a:t>ПРОГРАММА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2060"/>
                </a:solidFill>
              </a:rPr>
              <a:t>ПОВЫШЕНИЯ КВАЛИФИКАЦИИ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2060"/>
                </a:solidFill>
              </a:rPr>
              <a:t>«Технология формирования компонентов ОПОП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2060"/>
                </a:solidFill>
              </a:rPr>
              <a:t>в соответствии с нормативными требованиями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2060"/>
                </a:solidFill>
              </a:rPr>
              <a:t>и СУОС НИ ТГУ в программе-макете «АС Учебные Планы»</a:t>
            </a:r>
          </a:p>
        </p:txBody>
      </p:sp>
    </p:spTree>
    <p:extLst>
      <p:ext uri="{BB962C8B-B14F-4D97-AF65-F5344CB8AC3E}">
        <p14:creationId xmlns:p14="http://schemas.microsoft.com/office/powerpoint/2010/main" val="421337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0"/>
          <p:cNvSpPr>
            <a:spLocks noChangeArrowheads="1"/>
          </p:cNvSpPr>
          <p:nvPr/>
        </p:nvSpPr>
        <p:spPr bwMode="auto">
          <a:xfrm>
            <a:off x="298450" y="109538"/>
            <a:ext cx="11995150" cy="649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lnSpc>
                <a:spcPts val="47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100" b="1" dirty="0" smtClean="0">
                <a:solidFill>
                  <a:prstClr val="black"/>
                </a:solidFill>
                <a:cs typeface="Times New Roman" pitchFamily="18" charset="0"/>
              </a:rPr>
              <a:t>Модульный принцип построения образовательных </a:t>
            </a:r>
            <a:r>
              <a:rPr lang="ru-RU" sz="3100" b="1" dirty="0" err="1" smtClean="0">
                <a:solidFill>
                  <a:prstClr val="black"/>
                </a:solidFill>
                <a:cs typeface="Times New Roman" pitchFamily="18" charset="0"/>
              </a:rPr>
              <a:t>програм</a:t>
            </a:r>
            <a:endParaRPr lang="ru-RU" sz="31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838200"/>
            <a:ext cx="10838720" cy="461592"/>
          </a:xfrm>
          <a:prstGeom prst="rect">
            <a:avLst/>
          </a:prstGeom>
        </p:spPr>
        <p:txBody>
          <a:bodyPr wrap="square" lIns="91374" tIns="45684" rIns="91374" bIns="45684">
            <a:spAutoFit/>
          </a:bodyPr>
          <a:lstStyle/>
          <a:p>
            <a:pPr defTabSz="913738"/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Подходы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при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использовании модулей в образовательном процессе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5"/>
          </p:nvPr>
        </p:nvSpPr>
        <p:spPr>
          <a:xfrm>
            <a:off x="1371600" y="6172200"/>
            <a:ext cx="3901440" cy="430887"/>
          </a:xfrm>
        </p:spPr>
        <p:txBody>
          <a:bodyPr/>
          <a:lstStyle/>
          <a:p>
            <a:pPr algn="l">
              <a:defRPr sz="1800">
                <a:solidFill>
                  <a:srgbClr val="000000"/>
                </a:solidFill>
              </a:defRPr>
            </a:pPr>
            <a:r>
              <a:rPr lang="ru-RU" sz="1400" dirty="0" smtClean="0">
                <a:solidFill>
                  <a:srgbClr val="A7A7A7">
                    <a:lumMod val="75000"/>
                  </a:srgbClr>
                </a:solidFill>
              </a:rPr>
              <a:t>Учебное управление 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10</a:t>
            </a:fld>
            <a:endParaRPr lang="ru-RU" dirty="0"/>
          </a:p>
        </p:txBody>
      </p:sp>
      <p:pic>
        <p:nvPicPr>
          <p:cNvPr id="12" name="image1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46009" y="6128041"/>
            <a:ext cx="734257" cy="501359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7557"/>
          <a:stretch/>
        </p:blipFill>
        <p:spPr bwMode="auto">
          <a:xfrm>
            <a:off x="838200" y="1676400"/>
            <a:ext cx="7239001" cy="201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7904404" y="2005641"/>
            <a:ext cx="3982796" cy="1211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2640" tIns="51322" rIns="102640" bIns="51322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defTabSz="1026325" rtl="0" eaLnBrk="1" hangingPunct="1">
              <a:spcBef>
                <a:spcPct val="50000"/>
              </a:spcBef>
              <a:buNone/>
            </a:pPr>
            <a:r>
              <a:rPr lang="ru-RU" altLang="ru-RU" sz="2400" kern="1200" dirty="0">
                <a:latin typeface="Calibri" pitchFamily="34" charset="0"/>
                <a:ea typeface="+mn-ea"/>
                <a:cs typeface="+mn-cs"/>
              </a:rPr>
              <a:t>1 </a:t>
            </a:r>
            <a:r>
              <a:rPr lang="ru-RU" altLang="ru-RU" sz="2400" kern="1200" dirty="0" smtClean="0">
                <a:latin typeface="Calibri" pitchFamily="34" charset="0"/>
                <a:ea typeface="+mn-ea"/>
                <a:cs typeface="+mn-cs"/>
              </a:rPr>
              <a:t>ЗЕ</a:t>
            </a:r>
            <a:r>
              <a:rPr lang="en-US" altLang="ru-RU" sz="2400" kern="1200" dirty="0" smtClean="0">
                <a:latin typeface="Calibri" pitchFamily="34" charset="0"/>
                <a:ea typeface="+mn-ea"/>
                <a:cs typeface="+mn-cs"/>
              </a:rPr>
              <a:t> - 1/60 </a:t>
            </a:r>
            <a:r>
              <a:rPr lang="ru-RU" altLang="ru-RU" sz="2400" kern="1200" dirty="0" smtClean="0">
                <a:latin typeface="Calibri" pitchFamily="34" charset="0"/>
                <a:ea typeface="+mn-ea"/>
                <a:cs typeface="+mn-cs"/>
              </a:rPr>
              <a:t>общей трудоемкости </a:t>
            </a:r>
            <a:r>
              <a:rPr lang="ru-RU" altLang="ru-RU" sz="2400" kern="1200" dirty="0">
                <a:latin typeface="Calibri" pitchFamily="34" charset="0"/>
                <a:ea typeface="+mn-ea"/>
                <a:cs typeface="+mn-cs"/>
              </a:rPr>
              <a:t>стандартного учебного года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914400" y="3962400"/>
            <a:ext cx="10972800" cy="15388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	</a:t>
            </a:r>
            <a:r>
              <a:rPr kumimoji="0" lang="ru-RU" altLang="ru-RU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ПОЧЕМУ выбрано число 60?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Потому что оно делится на кратные доли большим количеством способов: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60</a:t>
            </a:r>
            <a:r>
              <a:rPr kumimoji="0" lang="ru-RU" altLang="ru-RU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: 30</a:t>
            </a:r>
            <a:r>
              <a:rPr kumimoji="0" lang="en-US" altLang="ru-RU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ru-RU" altLang="ru-RU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: 20</a:t>
            </a:r>
            <a:r>
              <a:rPr kumimoji="0" lang="en-US" altLang="ru-RU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ru-RU" altLang="ru-RU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: 15</a:t>
            </a:r>
            <a:r>
              <a:rPr kumimoji="0" lang="en-US" altLang="ru-RU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ru-RU" altLang="ru-RU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: 12</a:t>
            </a:r>
            <a:r>
              <a:rPr kumimoji="0" lang="en-US" altLang="ru-RU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ru-RU" altLang="ru-RU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: 10</a:t>
            </a:r>
            <a:r>
              <a:rPr kumimoji="0" lang="en-US" altLang="ru-RU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ru-RU" altLang="ru-RU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: 6</a:t>
            </a:r>
            <a:r>
              <a:rPr kumimoji="0" lang="en-US" altLang="ru-RU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ru-RU" altLang="ru-RU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: 5</a:t>
            </a:r>
            <a:r>
              <a:rPr kumimoji="0" lang="en-US" altLang="ru-RU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ru-RU" altLang="ru-RU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: 4</a:t>
            </a:r>
            <a:r>
              <a:rPr kumimoji="0" lang="en-US" altLang="ru-RU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ru-RU" altLang="ru-RU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: 3</a:t>
            </a:r>
            <a:r>
              <a:rPr kumimoji="0" lang="en-US" altLang="ru-RU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ru-RU" altLang="ru-RU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: 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400" kern="0" dirty="0">
                <a:latin typeface="Calibri" pitchFamily="34" charset="0"/>
              </a:rPr>
              <a:t>У</a:t>
            </a:r>
            <a:r>
              <a:rPr kumimoji="0" lang="ru-RU" altLang="ru-RU" sz="24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</a:rPr>
              <a:t>добно</a:t>
            </a:r>
            <a:r>
              <a:rPr kumimoji="0" lang="ru-RU" altLang="ru-RU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</a:rPr>
              <a:t> </a:t>
            </a:r>
            <a:r>
              <a:rPr kumimoji="0" lang="ru-RU" altLang="ru-RU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</a:rPr>
              <a:t>для построения модульных программ</a:t>
            </a:r>
            <a:endParaRPr kumimoji="0" lang="ru-RU" altLang="ru-RU" sz="2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0"/>
          <p:cNvSpPr>
            <a:spLocks noChangeArrowheads="1"/>
          </p:cNvSpPr>
          <p:nvPr/>
        </p:nvSpPr>
        <p:spPr bwMode="auto">
          <a:xfrm>
            <a:off x="298450" y="109538"/>
            <a:ext cx="11995150" cy="649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lnSpc>
                <a:spcPts val="47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100" b="1" dirty="0" smtClean="0">
                <a:solidFill>
                  <a:prstClr val="black"/>
                </a:solidFill>
                <a:cs typeface="Times New Roman" pitchFamily="18" charset="0"/>
              </a:rPr>
              <a:t>Модульный принцип построения образовательных </a:t>
            </a:r>
            <a:r>
              <a:rPr lang="ru-RU" sz="3100" b="1" dirty="0" err="1" smtClean="0">
                <a:solidFill>
                  <a:prstClr val="black"/>
                </a:solidFill>
                <a:cs typeface="Times New Roman" pitchFamily="18" charset="0"/>
              </a:rPr>
              <a:t>програм</a:t>
            </a:r>
            <a:endParaRPr lang="ru-RU" sz="31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838200"/>
            <a:ext cx="10838720" cy="461592"/>
          </a:xfrm>
          <a:prstGeom prst="rect">
            <a:avLst/>
          </a:prstGeom>
        </p:spPr>
        <p:txBody>
          <a:bodyPr wrap="square" lIns="91374" tIns="45684" rIns="91374" bIns="45684">
            <a:spAutoFit/>
          </a:bodyPr>
          <a:lstStyle/>
          <a:p>
            <a:pPr defTabSz="913738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j-ea"/>
                <a:cs typeface="Times New Roman" pitchFamily="18" charset="0"/>
              </a:rPr>
              <a:t>Подходы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+mj-ea"/>
                <a:cs typeface="Times New Roman" pitchFamily="18" charset="0"/>
              </a:rPr>
              <a:t>при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a typeface="+mj-ea"/>
                <a:cs typeface="Times New Roman" pitchFamily="18" charset="0"/>
              </a:rPr>
              <a:t>использовании модулей в образовательном процессе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5"/>
          </p:nvPr>
        </p:nvSpPr>
        <p:spPr>
          <a:xfrm>
            <a:off x="1371600" y="6172200"/>
            <a:ext cx="3901440" cy="430887"/>
          </a:xfrm>
        </p:spPr>
        <p:txBody>
          <a:bodyPr/>
          <a:lstStyle/>
          <a:p>
            <a:pPr algn="l">
              <a:defRPr sz="1800">
                <a:solidFill>
                  <a:srgbClr val="000000"/>
                </a:solidFill>
              </a:defRPr>
            </a:pPr>
            <a:r>
              <a:rPr lang="ru-RU" sz="1400" dirty="0" smtClean="0">
                <a:solidFill>
                  <a:srgbClr val="A7A7A7">
                    <a:lumMod val="75000"/>
                  </a:srgbClr>
                </a:solidFill>
              </a:rPr>
              <a:t>Учебное управление 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11</a:t>
            </a:fld>
            <a:endParaRPr lang="ru-RU" dirty="0"/>
          </a:p>
        </p:txBody>
      </p:sp>
      <p:pic>
        <p:nvPicPr>
          <p:cNvPr id="12" name="image1.jp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546009" y="6128041"/>
            <a:ext cx="734257" cy="50135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1" name="Схема 20"/>
          <p:cNvGraphicFramePr/>
          <p:nvPr/>
        </p:nvGraphicFramePr>
        <p:xfrm>
          <a:off x="1143000" y="1439333"/>
          <a:ext cx="9398000" cy="4961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18116" name="Object 4"/>
          <p:cNvGraphicFramePr>
            <a:graphicFrameLocks noGrp="1" noChangeAspect="1"/>
          </p:cNvGraphicFramePr>
          <p:nvPr/>
        </p:nvGraphicFramePr>
        <p:xfrm>
          <a:off x="6172200" y="3505200"/>
          <a:ext cx="4547187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24" name="Диаграмма" r:id="rId9" imgW="3638421" imgH="2886030" progId="MSGraph.Chart.8">
                  <p:embed followColorScheme="full"/>
                </p:oleObj>
              </mc:Choice>
              <mc:Fallback>
                <p:oleObj name="Диаграмма" r:id="rId9" imgW="3638421" imgH="2886030" progId="MSGraph.Chart.8">
                  <p:embed followColorScheme="full"/>
                  <p:pic>
                    <p:nvPicPr>
                      <p:cNvPr id="0" name="Picture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505200"/>
                        <a:ext cx="4547187" cy="335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117" name="Object 5"/>
          <p:cNvGraphicFramePr>
            <a:graphicFrameLocks noGrp="1" noChangeAspect="1"/>
          </p:cNvGraphicFramePr>
          <p:nvPr/>
        </p:nvGraphicFramePr>
        <p:xfrm>
          <a:off x="838200" y="1024610"/>
          <a:ext cx="4546600" cy="3287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25" name="Диаграмма" r:id="rId11" imgW="3638421" imgH="2886030" progId="MSGraph.Chart.8">
                  <p:embed followColorScheme="full"/>
                </p:oleObj>
              </mc:Choice>
              <mc:Fallback>
                <p:oleObj name="Диаграмма" r:id="rId11" imgW="3638421" imgH="2886030" progId="MSGraph.Chart.8">
                  <p:embed followColorScheme="full"/>
                  <p:pic>
                    <p:nvPicPr>
                      <p:cNvPr id="0" name="Picture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024610"/>
                        <a:ext cx="4546600" cy="32879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дзаголовок 10"/>
          <p:cNvSpPr>
            <a:spLocks noGrp="1"/>
          </p:cNvSpPr>
          <p:nvPr>
            <p:ph idx="1"/>
          </p:nvPr>
        </p:nvSpPr>
        <p:spPr>
          <a:xfrm>
            <a:off x="1828800" y="2876215"/>
            <a:ext cx="2268986" cy="276999"/>
          </a:xfrm>
          <a:ln>
            <a:noFill/>
          </a:ln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        </a:t>
            </a:r>
            <a:endParaRPr lang="ru-RU" dirty="0"/>
          </a:p>
        </p:txBody>
      </p:sp>
      <p:sp>
        <p:nvSpPr>
          <p:cNvPr id="26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1371600" y="6172200"/>
            <a:ext cx="3901440" cy="430887"/>
          </a:xfrm>
          <a:prstGeom prst="rect">
            <a:avLst/>
          </a:prstGeom>
        </p:spPr>
        <p:txBody>
          <a:bodyPr/>
          <a:lstStyle/>
          <a:p>
            <a:pPr algn="l">
              <a:defRPr sz="1800">
                <a:solidFill>
                  <a:srgbClr val="000000"/>
                </a:solidFill>
              </a:defRPr>
            </a:pPr>
            <a:r>
              <a:rPr lang="ru-RU" sz="1400" dirty="0" smtClean="0">
                <a:solidFill>
                  <a:srgbClr val="A7A7A7">
                    <a:lumMod val="75000"/>
                  </a:srgbClr>
                </a:solidFill>
              </a:rPr>
              <a:t>Учебное управление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820400" y="6477000"/>
            <a:ext cx="533400" cy="228600"/>
          </a:xfrm>
        </p:spPr>
        <p:txBody>
          <a:bodyPr/>
          <a:lstStyle/>
          <a:p>
            <a:fld id="{027F3A33-6A4A-4395-8324-C6DCD486F135}" type="slidenum">
              <a:rPr lang="ru-RU" smtClean="0">
                <a:solidFill>
                  <a:srgbClr val="000000"/>
                </a:solidFill>
              </a:rPr>
              <a:pPr/>
              <a:t>12</a:t>
            </a:fld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21537" y="1147795"/>
            <a:ext cx="1401993" cy="275625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5875" cap="rnd" cmpd="sng" algn="ctr">
            <a:noFill/>
            <a:prstDash val="solid"/>
          </a:ln>
          <a:effectLst/>
        </p:spPr>
        <p:txBody>
          <a:bodyPr rtlCol="0" anchor="b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kern="0" dirty="0">
                <a:solidFill>
                  <a:sysClr val="windowText" lastClr="000000"/>
                </a:solidFill>
                <a:latin typeface="Proxima Nova Light"/>
              </a:rPr>
              <a:t>Модуль 3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45347" y="1147795"/>
            <a:ext cx="1401993" cy="275625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5875" cap="rnd" cmpd="sng" algn="ctr">
            <a:noFill/>
            <a:prstDash val="solid"/>
          </a:ln>
          <a:effectLst/>
        </p:spPr>
        <p:txBody>
          <a:bodyPr rtlCol="0" anchor="b"/>
          <a:lstStyle/>
          <a:p>
            <a:pPr algn="ctr"/>
            <a:r>
              <a:rPr lang="ru-RU" kern="0" dirty="0">
                <a:solidFill>
                  <a:sysClr val="windowText" lastClr="000000"/>
                </a:solidFill>
                <a:latin typeface="Proxima Nova Light"/>
              </a:rPr>
              <a:t>Модуль 2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35855" y="1147793"/>
            <a:ext cx="1401993" cy="275625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5875" cap="rnd" cmpd="sng" algn="ctr">
            <a:noFill/>
            <a:prstDash val="solid"/>
          </a:ln>
          <a:effectLst/>
        </p:spPr>
        <p:txBody>
          <a:bodyPr rtlCol="0"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Proxima Nova Light"/>
              </a:rPr>
              <a:t>Модуль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1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9179" y="4518250"/>
            <a:ext cx="5356184" cy="238005"/>
          </a:xfrm>
          <a:prstGeom prst="rect">
            <a:avLst/>
          </a:prstGeom>
          <a:solidFill>
            <a:srgbClr val="EC8C7A"/>
          </a:solidFill>
          <a:ln w="15875" cap="rnd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Proxima Nova Light"/>
              </a:rPr>
              <a:t>Дисциплина       (УК-1)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Proxima Nova Ligh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83268" y="4882929"/>
            <a:ext cx="9296038" cy="245682"/>
          </a:xfrm>
          <a:prstGeom prst="rect">
            <a:avLst/>
          </a:prstGeom>
          <a:solidFill>
            <a:srgbClr val="EC8C7A"/>
          </a:solidFill>
          <a:ln w="15875" cap="rnd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kern="0" dirty="0">
                <a:latin typeface="Proxima Nova Light"/>
              </a:rPr>
              <a:t>Дисциплина   </a:t>
            </a:r>
            <a:r>
              <a:rPr lang="ru-RU" kern="0" dirty="0" smtClean="0">
                <a:latin typeface="Proxima Nova Light"/>
              </a:rPr>
              <a:t>   (УК-2</a:t>
            </a:r>
            <a:r>
              <a:rPr lang="ru-RU" kern="0" dirty="0">
                <a:latin typeface="Proxima Nova Light"/>
              </a:rPr>
              <a:t>)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315878" y="5297524"/>
            <a:ext cx="8438856" cy="222650"/>
          </a:xfrm>
          <a:prstGeom prst="rect">
            <a:avLst/>
          </a:prstGeom>
          <a:solidFill>
            <a:srgbClr val="EC8C7A"/>
          </a:solidFill>
          <a:ln w="15875" cap="rnd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ru-RU" kern="0" dirty="0">
                <a:latin typeface="Proxima Nova Light"/>
              </a:rPr>
              <a:t>Дисциплина       </a:t>
            </a:r>
            <a:r>
              <a:rPr lang="ru-RU" kern="0" dirty="0" smtClean="0">
                <a:latin typeface="Proxima Nova Light"/>
              </a:rPr>
              <a:t>(УК-3</a:t>
            </a:r>
            <a:r>
              <a:rPr lang="ru-RU" kern="0" dirty="0">
                <a:latin typeface="Proxima Nova Light"/>
              </a:rPr>
              <a:t>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535854" y="1343576"/>
            <a:ext cx="3111485" cy="25336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kern="0" dirty="0">
                <a:solidFill>
                  <a:sysClr val="window" lastClr="FFFFFF"/>
                </a:solidFill>
                <a:latin typeface="Proxima Nova Light"/>
              </a:rPr>
              <a:t>ОПК-1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527655" y="1742811"/>
            <a:ext cx="1410193" cy="25336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ru-RU" kern="0" dirty="0">
                <a:solidFill>
                  <a:sysClr val="window" lastClr="FFFFFF"/>
                </a:solidFill>
                <a:latin typeface="Proxima Nova Light"/>
              </a:rPr>
              <a:t>ОПК-2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348177" y="2142045"/>
            <a:ext cx="1410193" cy="25336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kern="0" dirty="0">
                <a:solidFill>
                  <a:sysClr val="window" lastClr="FFFFFF"/>
                </a:solidFill>
                <a:latin typeface="Proxima Nova Light"/>
              </a:rPr>
              <a:t>ОПК-3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021537" y="1266807"/>
            <a:ext cx="1377397" cy="1596929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Proxima Nova Light"/>
              </a:rPr>
              <a:t>ПК-1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Proxima Nova Ligh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97728" y="1166991"/>
            <a:ext cx="1401993" cy="275625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5875" cap="rnd" cmpd="sng" algn="ctr">
            <a:noFill/>
            <a:prstDash val="solid"/>
          </a:ln>
          <a:effectLst/>
        </p:spPr>
        <p:txBody>
          <a:bodyPr rtlCol="0" anchor="b"/>
          <a:lstStyle/>
          <a:p>
            <a:pPr algn="ctr"/>
            <a:r>
              <a:rPr lang="ru-RU" kern="0" dirty="0">
                <a:solidFill>
                  <a:sysClr val="windowText" lastClr="000000"/>
                </a:solidFill>
                <a:latin typeface="Proxima Nova Light"/>
              </a:rPr>
              <a:t>Модуль 4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810025" y="1282161"/>
            <a:ext cx="1377397" cy="1596929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Proxima Nova Light"/>
              </a:rPr>
              <a:t>ПК-2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Proxima Nova Ligh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593224" y="1155471"/>
            <a:ext cx="1401993" cy="275625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5875" cap="rnd" cmpd="sng" algn="ctr">
            <a:noFill/>
            <a:prstDash val="solid"/>
          </a:ln>
          <a:effectLst/>
        </p:spPr>
        <p:txBody>
          <a:bodyPr rtlCol="0" anchor="b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kern="0" dirty="0">
                <a:solidFill>
                  <a:sysClr val="windowText" lastClr="000000"/>
                </a:solidFill>
                <a:latin typeface="Proxima Nova Light"/>
              </a:rPr>
              <a:t>Модуль 5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620451" y="1282161"/>
            <a:ext cx="1377397" cy="1596929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ru-RU" kern="0" dirty="0">
                <a:solidFill>
                  <a:sysClr val="window" lastClr="FFFFFF"/>
                </a:solidFill>
                <a:latin typeface="Proxima Nova Light"/>
              </a:rPr>
              <a:t>ПК-3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0350108" y="1147794"/>
            <a:ext cx="1401993" cy="275625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5875" cap="rnd" cmpd="sng" algn="ctr">
            <a:noFill/>
            <a:prstDash val="solid"/>
          </a:ln>
          <a:effectLst/>
        </p:spPr>
        <p:txBody>
          <a:bodyPr rtlCol="0" anchor="b"/>
          <a:lstStyle/>
          <a:p>
            <a:pPr algn="ctr"/>
            <a:r>
              <a:rPr lang="ru-RU" kern="0" dirty="0">
                <a:solidFill>
                  <a:sysClr val="windowText" lastClr="000000"/>
                </a:solidFill>
                <a:latin typeface="Proxima Nova Light"/>
              </a:rPr>
              <a:t>Модуль 6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0377336" y="1274484"/>
            <a:ext cx="1377397" cy="1596929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kern="0" dirty="0">
                <a:solidFill>
                  <a:sysClr val="window" lastClr="FFFFFF"/>
                </a:solidFill>
                <a:latin typeface="Proxima Nova Light"/>
              </a:rPr>
              <a:t>ПК-4</a:t>
            </a:r>
          </a:p>
        </p:txBody>
      </p:sp>
      <p:pic>
        <p:nvPicPr>
          <p:cNvPr id="25" name="image1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46009" y="6128041"/>
            <a:ext cx="734257" cy="501359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Прямоугольник 20"/>
          <p:cNvSpPr>
            <a:spLocks noChangeArrowheads="1"/>
          </p:cNvSpPr>
          <p:nvPr/>
        </p:nvSpPr>
        <p:spPr bwMode="auto">
          <a:xfrm>
            <a:off x="196850" y="152400"/>
            <a:ext cx="11995150" cy="69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lnSpc>
                <a:spcPts val="47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100" b="1" dirty="0" smtClean="0">
                <a:solidFill>
                  <a:prstClr val="black"/>
                </a:solidFill>
                <a:cs typeface="Times New Roman" pitchFamily="18" charset="0"/>
              </a:rPr>
              <a:t>Модульный принцип построения образовательных программ</a:t>
            </a:r>
            <a:endParaRPr lang="ru-RU" sz="31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86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27381" y="1268760"/>
            <a:ext cx="4704523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год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31904" y="1268760"/>
            <a:ext cx="4704523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 год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231904" y="1268760"/>
            <a:ext cx="0" cy="446449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9936427" y="1268760"/>
            <a:ext cx="0" cy="446449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527381" y="1628800"/>
            <a:ext cx="384043" cy="3960440"/>
          </a:xfrm>
          <a:prstGeom prst="roundRect">
            <a:avLst/>
          </a:prstGeom>
          <a:solidFill>
            <a:schemeClr val="accent6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ru-RU" sz="1200" dirty="0" smtClean="0">
                <a:solidFill>
                  <a:srgbClr val="FF0000"/>
                </a:solidFill>
              </a:rPr>
              <a:t>Сессия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43605" y="1562730"/>
            <a:ext cx="384043" cy="3960440"/>
          </a:xfrm>
          <a:prstGeom prst="roundRect">
            <a:avLst/>
          </a:prstGeom>
          <a:solidFill>
            <a:schemeClr val="accent6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ru-RU" sz="1200" dirty="0" smtClean="0">
                <a:solidFill>
                  <a:srgbClr val="FF0000"/>
                </a:solidFill>
              </a:rPr>
              <a:t>Сессия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423925" y="1590119"/>
            <a:ext cx="384043" cy="3960440"/>
          </a:xfrm>
          <a:prstGeom prst="roundRect">
            <a:avLst/>
          </a:prstGeom>
          <a:solidFill>
            <a:schemeClr val="accent6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ru-RU" sz="1200" dirty="0" smtClean="0">
                <a:solidFill>
                  <a:srgbClr val="FF0000"/>
                </a:solidFill>
              </a:rPr>
              <a:t>Сессия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584165" y="1520788"/>
            <a:ext cx="384043" cy="3960440"/>
          </a:xfrm>
          <a:prstGeom prst="roundRect">
            <a:avLst/>
          </a:prstGeom>
          <a:solidFill>
            <a:schemeClr val="accent6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ru-RU" sz="1200" dirty="0" smtClean="0">
                <a:solidFill>
                  <a:srgbClr val="FF0000"/>
                </a:solidFill>
              </a:rPr>
              <a:t>Сессия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552384" y="1556792"/>
            <a:ext cx="384043" cy="3960440"/>
          </a:xfrm>
          <a:prstGeom prst="roundRect">
            <a:avLst/>
          </a:prstGeom>
          <a:solidFill>
            <a:schemeClr val="accent6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ru-RU" sz="1200" dirty="0" smtClean="0">
                <a:solidFill>
                  <a:srgbClr val="FF0000"/>
                </a:solidFill>
              </a:rPr>
              <a:t>Защита ВКР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7381" y="1700808"/>
            <a:ext cx="201622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М1 </a:t>
            </a:r>
            <a:r>
              <a:rPr lang="ru-RU" sz="1200" dirty="0" smtClean="0"/>
              <a:t>.</a:t>
            </a:r>
            <a:endParaRPr lang="ru-RU" sz="1200" dirty="0" smtClean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43604" y="1700808"/>
            <a:ext cx="2688299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М3. 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807968" y="1700808"/>
            <a:ext cx="1824204" cy="1458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М6</a:t>
            </a:r>
            <a:endParaRPr lang="ru-RU" sz="1200" dirty="0" smtClean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968208" y="2627140"/>
            <a:ext cx="1584177" cy="7560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М11. 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09665" y="4094673"/>
            <a:ext cx="5184575" cy="36004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М2. 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711959" y="3861048"/>
            <a:ext cx="3840426" cy="36004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М8. 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711958" y="4221088"/>
            <a:ext cx="3840427" cy="36004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М9. 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968208" y="1691036"/>
            <a:ext cx="117579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М10.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419247" y="2513410"/>
            <a:ext cx="2784309" cy="7174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М4. 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927648" y="3284985"/>
            <a:ext cx="2784309" cy="50405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М5. 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711958" y="3284984"/>
            <a:ext cx="3360373" cy="50405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М7.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defTabSz="457189">
              <a:spcBef>
                <a:spcPts val="0"/>
              </a:spcBef>
            </a:pPr>
            <a:r>
              <a:rPr lang="ru-RU" sz="3100" b="1" dirty="0">
                <a:solidFill>
                  <a:prstClr val="black"/>
                </a:solidFill>
                <a:ea typeface="+mn-ea"/>
                <a:cs typeface="Times New Roman" pitchFamily="18" charset="0"/>
              </a:rPr>
              <a:t>Модульный принцип построения образовательных программ</a:t>
            </a:r>
            <a:br>
              <a:rPr lang="ru-RU" sz="3100" b="1" dirty="0">
                <a:solidFill>
                  <a:prstClr val="black"/>
                </a:solidFill>
                <a:ea typeface="+mn-ea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29" name="image1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46009" y="6128041"/>
            <a:ext cx="734257" cy="57755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13</a:t>
            </a:fld>
            <a:endParaRPr lang="ru-RU" dirty="0"/>
          </a:p>
        </p:txBody>
      </p:sp>
      <p:sp>
        <p:nvSpPr>
          <p:cNvPr id="3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1371600" y="6172200"/>
            <a:ext cx="3901440" cy="430887"/>
          </a:xfrm>
          <a:prstGeom prst="rect">
            <a:avLst/>
          </a:prstGeom>
        </p:spPr>
        <p:txBody>
          <a:bodyPr/>
          <a:lstStyle/>
          <a:p>
            <a:pPr algn="l">
              <a:defRPr sz="1800">
                <a:solidFill>
                  <a:srgbClr val="000000"/>
                </a:solidFill>
              </a:defRPr>
            </a:pPr>
            <a:r>
              <a:rPr lang="ru-RU" sz="1400" dirty="0" smtClean="0">
                <a:solidFill>
                  <a:srgbClr val="A7A7A7">
                    <a:lumMod val="75000"/>
                  </a:srgbClr>
                </a:solidFill>
              </a:rPr>
              <a:t>Учебное управление </a:t>
            </a:r>
          </a:p>
        </p:txBody>
      </p:sp>
    </p:spTree>
    <p:extLst>
      <p:ext uri="{BB962C8B-B14F-4D97-AF65-F5344CB8AC3E}">
        <p14:creationId xmlns:p14="http://schemas.microsoft.com/office/powerpoint/2010/main" val="425422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0"/>
          <p:cNvSpPr>
            <a:spLocks noChangeArrowheads="1"/>
          </p:cNvSpPr>
          <p:nvPr/>
        </p:nvSpPr>
        <p:spPr bwMode="auto">
          <a:xfrm>
            <a:off x="298450" y="109538"/>
            <a:ext cx="11995150" cy="649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lnSpc>
                <a:spcPts val="47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100" b="1" dirty="0" smtClean="0">
                <a:solidFill>
                  <a:prstClr val="black"/>
                </a:solidFill>
                <a:cs typeface="Times New Roman" pitchFamily="18" charset="0"/>
              </a:rPr>
              <a:t>Модульный принцип построения образовательных </a:t>
            </a:r>
            <a:r>
              <a:rPr lang="ru-RU" sz="3100" b="1" dirty="0" err="1" smtClean="0">
                <a:solidFill>
                  <a:prstClr val="black"/>
                </a:solidFill>
                <a:cs typeface="Times New Roman" pitchFamily="18" charset="0"/>
              </a:rPr>
              <a:t>програм</a:t>
            </a:r>
            <a:endParaRPr lang="ru-RU" sz="31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914400"/>
            <a:ext cx="10838720" cy="753980"/>
          </a:xfrm>
          <a:prstGeom prst="rect">
            <a:avLst/>
          </a:prstGeom>
        </p:spPr>
        <p:txBody>
          <a:bodyPr wrap="square" lIns="91374" tIns="45684" rIns="91374" bIns="45684">
            <a:spAutoFit/>
          </a:bodyPr>
          <a:lstStyle/>
          <a:p>
            <a:pPr lvl="0" defTabSz="913738"/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a typeface="+mj-ea"/>
                <a:cs typeface="Times New Roman" pitchFamily="18" charset="0"/>
              </a:rPr>
              <a:t>Л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a typeface="+mj-ea"/>
                <a:cs typeface="Times New Roman" pitchFamily="18" charset="0"/>
                <a:sym typeface="Calibri"/>
              </a:rPr>
              <a:t>огика построения образовательной программы</a:t>
            </a:r>
          </a:p>
          <a:p>
            <a:pPr defTabSz="913738"/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5"/>
          </p:nvPr>
        </p:nvSpPr>
        <p:spPr>
          <a:xfrm>
            <a:off x="1371600" y="6172200"/>
            <a:ext cx="3901440" cy="430887"/>
          </a:xfrm>
        </p:spPr>
        <p:txBody>
          <a:bodyPr/>
          <a:lstStyle/>
          <a:p>
            <a:pPr algn="l">
              <a:defRPr sz="1800">
                <a:solidFill>
                  <a:srgbClr val="000000"/>
                </a:solidFill>
              </a:defRPr>
            </a:pPr>
            <a:r>
              <a:rPr lang="ru-RU" sz="1400" dirty="0" smtClean="0">
                <a:solidFill>
                  <a:srgbClr val="A7A7A7">
                    <a:lumMod val="75000"/>
                  </a:srgbClr>
                </a:solidFill>
              </a:rPr>
              <a:t>Учебное управление 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14</a:t>
            </a:fld>
            <a:endParaRPr lang="ru-RU" dirty="0"/>
          </a:p>
        </p:txBody>
      </p:sp>
      <p:pic>
        <p:nvPicPr>
          <p:cNvPr id="12" name="image1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46009" y="6128041"/>
            <a:ext cx="734257" cy="577559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Прямоугольник 12"/>
          <p:cNvSpPr/>
          <p:nvPr/>
        </p:nvSpPr>
        <p:spPr>
          <a:xfrm>
            <a:off x="685800" y="1828800"/>
            <a:ext cx="11049000" cy="4116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8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ru-RU" sz="2000" b="1" i="1" dirty="0" smtClean="0">
                <a:latin typeface="Calibri" panose="020F0502020204030204" pitchFamily="34" charset="0"/>
              </a:rPr>
              <a:t>Каковы результаты обучения (РО), которые должны показать выпускники программы?</a:t>
            </a:r>
            <a:r>
              <a:rPr lang="ru-RU" altLang="ru-RU" sz="2000" b="1" i="1" dirty="0" smtClean="0">
                <a:latin typeface="Calibri" panose="020F0502020204030204" pitchFamily="34" charset="0"/>
              </a:rPr>
              <a:t> </a:t>
            </a:r>
          </a:p>
          <a:p>
            <a:pPr marL="457200" indent="-457200">
              <a:lnSpc>
                <a:spcPct val="8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ru-RU" sz="2000" b="1" i="1" dirty="0" smtClean="0">
                <a:latin typeface="Calibri" panose="020F0502020204030204" pitchFamily="34" charset="0"/>
              </a:rPr>
              <a:t>Какой должна быть структура программы,  чтобы позволить студентам достичь намеченных результатов обучения (какие курсы должны быть включены, в какой последовательности, как они будут дополнять друг друга, где их связка с практикой и т.п.)?</a:t>
            </a:r>
          </a:p>
          <a:p>
            <a:pPr marL="457200" indent="-457200">
              <a:lnSpc>
                <a:spcPct val="8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ru-RU" sz="2000" b="1" i="1" kern="0" dirty="0" smtClean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Какой должна быть команда преподавателей</a:t>
            </a:r>
            <a:r>
              <a:rPr lang="ru-RU" sz="2000" b="1" kern="0" dirty="0" smtClean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, </a:t>
            </a:r>
            <a:r>
              <a:rPr lang="ru-RU" sz="2000" kern="0" dirty="0" smtClean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которая будет</a:t>
            </a:r>
            <a:r>
              <a:rPr lang="ru-RU" sz="2000" b="1" kern="0" dirty="0" smtClean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</a:t>
            </a:r>
            <a:r>
              <a:rPr lang="ru-RU" sz="2000" kern="0" dirty="0" smtClean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способна привести студентов к заданным </a:t>
            </a:r>
            <a:r>
              <a:rPr lang="ru-RU" sz="2000" dirty="0" smtClean="0">
                <a:latin typeface="Calibri" panose="020F0502020204030204" pitchFamily="34" charset="0"/>
              </a:rPr>
              <a:t>РО</a:t>
            </a:r>
            <a:r>
              <a:rPr lang="ru-RU" sz="2000" kern="0" dirty="0" smtClean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?</a:t>
            </a:r>
          </a:p>
          <a:p>
            <a:pPr marL="457200" indent="-457200">
              <a:lnSpc>
                <a:spcPct val="8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ru-RU" sz="2000" b="1" i="1" kern="0" dirty="0" smtClean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Какими должны быть методики и технологии обучения, </a:t>
            </a:r>
            <a:r>
              <a:rPr lang="ru-RU" sz="2000" kern="0" dirty="0" smtClean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чтобы быть адекватными намеченным </a:t>
            </a:r>
            <a:r>
              <a:rPr lang="ru-RU" sz="2000" b="1" i="1" dirty="0" smtClean="0">
                <a:latin typeface="Calibri" panose="020F0502020204030204" pitchFamily="34" charset="0"/>
              </a:rPr>
              <a:t>результатам обучения </a:t>
            </a:r>
            <a:r>
              <a:rPr lang="ru-RU" sz="2000" kern="0" dirty="0" smtClean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?</a:t>
            </a:r>
          </a:p>
          <a:p>
            <a:pPr marL="457200" indent="-457200">
              <a:lnSpc>
                <a:spcPct val="8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ru-RU" sz="2000" b="1" i="1" kern="0" dirty="0" smtClean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Какой должна быть система оценивания результатов, методы оценки каждого из предметов и достижения РО всей программы в целом: </a:t>
            </a:r>
            <a:r>
              <a:rPr lang="ru-RU" sz="2000" kern="0" dirty="0" smtClean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формы и методы итоговых работ, критерии оценивания, объективность оценивания (включение второго экзаменатора)?</a:t>
            </a:r>
          </a:p>
          <a:p>
            <a:pPr marL="457200" indent="-457200">
              <a:lnSpc>
                <a:spcPct val="8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ru-RU" sz="2000" b="1" i="1" kern="0" dirty="0" smtClean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Какими должны быть механизмы и процедуры обеспечения качества программы (а также инфраструктура, система управления….)?</a:t>
            </a:r>
            <a:endParaRPr lang="ru-RU" sz="2000" b="1" i="1" kern="0" dirty="0"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8" y="0"/>
            <a:ext cx="4512945" cy="2895600"/>
          </a:xfrm>
          <a:custGeom>
            <a:avLst/>
            <a:gdLst/>
            <a:ahLst/>
            <a:cxnLst/>
            <a:rect l="l" t="t" r="r" b="b"/>
            <a:pathLst>
              <a:path w="4512945" h="2895600">
                <a:moveTo>
                  <a:pt x="4512641" y="0"/>
                </a:moveTo>
                <a:lnTo>
                  <a:pt x="0" y="0"/>
                </a:lnTo>
                <a:lnTo>
                  <a:pt x="0" y="2895600"/>
                </a:lnTo>
                <a:lnTo>
                  <a:pt x="3171190" y="2895600"/>
                </a:lnTo>
                <a:lnTo>
                  <a:pt x="4512641" y="0"/>
                </a:lnTo>
                <a:close/>
              </a:path>
            </a:pathLst>
          </a:custGeom>
          <a:solidFill>
            <a:srgbClr val="9EDF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71600" y="3429009"/>
            <a:ext cx="8534400" cy="10618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endParaRPr lang="ru-RU" sz="2300" b="1" spc="-5" dirty="0">
              <a:latin typeface="Arial Narrow"/>
              <a:cs typeface="Arial Narrow"/>
            </a:endParaRPr>
          </a:p>
          <a:p>
            <a:pPr marL="12700"/>
            <a:r>
              <a:rPr lang="ru-RU" sz="2300" b="1" spc="-5" dirty="0">
                <a:solidFill>
                  <a:srgbClr val="002060"/>
                </a:solidFill>
                <a:latin typeface="Arial Narrow"/>
                <a:cs typeface="Arial Narrow"/>
              </a:rPr>
              <a:t>БЛАГОДАРИМ ЗА УЧАСТИЕ</a:t>
            </a:r>
            <a:endParaRPr lang="en-US" sz="2300" b="1" spc="-5" dirty="0">
              <a:solidFill>
                <a:srgbClr val="002060"/>
              </a:solidFill>
              <a:latin typeface="Arial Narrow"/>
              <a:cs typeface="Arial Narrow"/>
            </a:endParaRPr>
          </a:p>
          <a:p>
            <a:pPr marL="12700"/>
            <a:endParaRPr lang="en-US" sz="2300" b="1" spc="-5" dirty="0">
              <a:latin typeface="Arial Narrow"/>
              <a:cs typeface="Arial Narro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325368" y="0"/>
            <a:ext cx="3465829" cy="2895600"/>
          </a:xfrm>
          <a:custGeom>
            <a:avLst/>
            <a:gdLst/>
            <a:ahLst/>
            <a:cxnLst/>
            <a:rect l="l" t="t" r="r" b="b"/>
            <a:pathLst>
              <a:path w="3465829" h="2895600">
                <a:moveTo>
                  <a:pt x="3465424" y="0"/>
                </a:moveTo>
                <a:lnTo>
                  <a:pt x="1338174" y="0"/>
                </a:lnTo>
                <a:lnTo>
                  <a:pt x="0" y="2895600"/>
                </a:lnTo>
                <a:lnTo>
                  <a:pt x="2127250" y="2895600"/>
                </a:lnTo>
                <a:lnTo>
                  <a:pt x="3465424" y="0"/>
                </a:lnTo>
                <a:close/>
              </a:path>
            </a:pathLst>
          </a:custGeom>
          <a:solidFill>
            <a:srgbClr val="C9F1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86985" y="0"/>
            <a:ext cx="3465829" cy="2895600"/>
          </a:xfrm>
          <a:custGeom>
            <a:avLst/>
            <a:gdLst/>
            <a:ahLst/>
            <a:cxnLst/>
            <a:rect l="l" t="t" r="r" b="b"/>
            <a:pathLst>
              <a:path w="3465829" h="2895600">
                <a:moveTo>
                  <a:pt x="3465424" y="0"/>
                </a:moveTo>
                <a:lnTo>
                  <a:pt x="1338174" y="0"/>
                </a:lnTo>
                <a:lnTo>
                  <a:pt x="0" y="2895600"/>
                </a:lnTo>
                <a:lnTo>
                  <a:pt x="2127249" y="2895600"/>
                </a:lnTo>
                <a:lnTo>
                  <a:pt x="3465424" y="0"/>
                </a:lnTo>
                <a:close/>
              </a:path>
            </a:pathLst>
          </a:custGeom>
          <a:solidFill>
            <a:srgbClr val="9EE1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48602" y="0"/>
            <a:ext cx="3465829" cy="2895600"/>
          </a:xfrm>
          <a:custGeom>
            <a:avLst/>
            <a:gdLst/>
            <a:ahLst/>
            <a:cxnLst/>
            <a:rect l="l" t="t" r="r" b="b"/>
            <a:pathLst>
              <a:path w="3465829" h="2895600">
                <a:moveTo>
                  <a:pt x="3465424" y="0"/>
                </a:moveTo>
                <a:lnTo>
                  <a:pt x="1338174" y="0"/>
                </a:lnTo>
                <a:lnTo>
                  <a:pt x="0" y="2895600"/>
                </a:lnTo>
                <a:lnTo>
                  <a:pt x="2127250" y="2895600"/>
                </a:lnTo>
                <a:lnTo>
                  <a:pt x="3465424" y="0"/>
                </a:lnTo>
                <a:close/>
              </a:path>
            </a:pathLst>
          </a:custGeom>
          <a:solidFill>
            <a:srgbClr val="FFB3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10217" y="0"/>
            <a:ext cx="2082164" cy="2895600"/>
          </a:xfrm>
          <a:custGeom>
            <a:avLst/>
            <a:gdLst/>
            <a:ahLst/>
            <a:cxnLst/>
            <a:rect l="l" t="t" r="r" b="b"/>
            <a:pathLst>
              <a:path w="2082165" h="2895600">
                <a:moveTo>
                  <a:pt x="2081783" y="0"/>
                </a:moveTo>
                <a:lnTo>
                  <a:pt x="1338174" y="0"/>
                </a:lnTo>
                <a:lnTo>
                  <a:pt x="0" y="2895600"/>
                </a:lnTo>
                <a:lnTo>
                  <a:pt x="2081783" y="2895600"/>
                </a:lnTo>
                <a:lnTo>
                  <a:pt x="2081783" y="0"/>
                </a:lnTo>
                <a:close/>
              </a:path>
            </a:pathLst>
          </a:custGeom>
          <a:solidFill>
            <a:srgbClr val="F78D7B"/>
          </a:solid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12" name="Straight Connector 11"/>
          <p:cNvCxnSpPr/>
          <p:nvPr/>
        </p:nvCxnSpPr>
        <p:spPr>
          <a:xfrm>
            <a:off x="1371604" y="4724400"/>
            <a:ext cx="5638800" cy="0"/>
          </a:xfrm>
          <a:prstGeom prst="line">
            <a:avLst/>
          </a:prstGeom>
          <a:ln>
            <a:solidFill>
              <a:srgbClr val="3F3F3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25" descr="u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2" y="533405"/>
            <a:ext cx="1131771" cy="1295401"/>
          </a:xfrm>
          <a:prstGeom prst="rect">
            <a:avLst/>
          </a:prstGeom>
        </p:spPr>
      </p:pic>
      <p:pic>
        <p:nvPicPr>
          <p:cNvPr id="16" name="image1.jp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546009" y="6128041"/>
            <a:ext cx="734257" cy="577559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Нижний колонтитул 10"/>
          <p:cNvSpPr>
            <a:spLocks noGrp="1"/>
          </p:cNvSpPr>
          <p:nvPr>
            <p:ph type="ftr" sz="quarter" idx="5"/>
          </p:nvPr>
        </p:nvSpPr>
        <p:spPr>
          <a:xfrm>
            <a:off x="1371600" y="6172200"/>
            <a:ext cx="3901440" cy="430887"/>
          </a:xfrm>
        </p:spPr>
        <p:txBody>
          <a:bodyPr/>
          <a:lstStyle/>
          <a:p>
            <a:pPr algn="l">
              <a:defRPr sz="1800">
                <a:solidFill>
                  <a:srgbClr val="000000"/>
                </a:solidFill>
              </a:defRPr>
            </a:pPr>
            <a:r>
              <a:rPr lang="ru-RU" sz="1400" dirty="0" smtClean="0">
                <a:solidFill>
                  <a:srgbClr val="A7A7A7">
                    <a:lumMod val="75000"/>
                  </a:srgbClr>
                </a:solidFill>
              </a:rPr>
              <a:t>Учебное управление </a:t>
            </a:r>
          </a:p>
        </p:txBody>
      </p:sp>
    </p:spTree>
    <p:extLst>
      <p:ext uri="{BB962C8B-B14F-4D97-AF65-F5344CB8AC3E}">
        <p14:creationId xmlns:p14="http://schemas.microsoft.com/office/powerpoint/2010/main" val="22998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shot 2016-11-24 23.47.2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0"/>
            <a:ext cx="12192000" cy="3048000"/>
          </a:xfrm>
          <a:prstGeom prst="rect">
            <a:avLst/>
          </a:prstGeom>
        </p:spPr>
      </p:pic>
      <p:pic>
        <p:nvPicPr>
          <p:cNvPr id="8" name="Picture 7" descr="Screenshot 2016-11-24 23.47.57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0" y="152400"/>
            <a:ext cx="11887200" cy="86177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/>
            <a:r>
              <a:rPr lang="ru-RU" sz="3100" b="1" dirty="0">
                <a:solidFill>
                  <a:prstClr val="black"/>
                </a:solidFill>
                <a:cs typeface="Times New Roman" pitchFamily="18" charset="0"/>
              </a:rPr>
              <a:t>Модульный принцип построения образовательных программ</a:t>
            </a: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0600" y="1044449"/>
            <a:ext cx="4800600" cy="57246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lnSpc>
                <a:spcPct val="130000"/>
              </a:lnSpc>
              <a:defRPr sz="2000" b="1" kern="0">
                <a:solidFill>
                  <a:srgbClr val="0070C0"/>
                </a:solidFill>
                <a:cs typeface="Times New Roman" pitchFamily="18" charset="0"/>
              </a:defRPr>
            </a:lvl1pPr>
          </a:lstStyle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ОБРАЗОВАТЕЛЬНЯ ПРОГРАММА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8665" y="1999584"/>
            <a:ext cx="6483278" cy="432425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just" defTabSz="914377"/>
            <a:r>
              <a:rPr lang="ru-RU" sz="2000" kern="0" dirty="0">
                <a:solidFill>
                  <a:srgbClr val="000000"/>
                </a:solidFill>
                <a:cs typeface="Times New Roman" pitchFamily="18" charset="0"/>
              </a:rPr>
              <a:t>Образовательная программа </a:t>
            </a:r>
            <a:r>
              <a:rPr lang="mr-IN" sz="2000" kern="0" dirty="0">
                <a:solidFill>
                  <a:srgbClr val="000000"/>
                </a:solidFill>
                <a:cs typeface="Times New Roman" pitchFamily="18" charset="0"/>
              </a:rPr>
              <a:t>–</a:t>
            </a:r>
            <a:r>
              <a:rPr lang="ru-RU" sz="2000" kern="0" dirty="0">
                <a:solidFill>
                  <a:srgbClr val="000000"/>
                </a:solidFill>
                <a:cs typeface="Times New Roman" pitchFamily="18" charset="0"/>
              </a:rPr>
              <a:t> направлена на достижение </a:t>
            </a:r>
            <a:r>
              <a:rPr lang="ru-RU" sz="2000" kern="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образовательного </a:t>
            </a:r>
            <a:r>
              <a:rPr lang="ru-RU" sz="2000" kern="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результата</a:t>
            </a:r>
          </a:p>
          <a:p>
            <a:pPr algn="just" defTabSz="914377"/>
            <a:r>
              <a:rPr lang="ru-RU" sz="2000" kern="0" dirty="0" smtClean="0">
                <a:solidFill>
                  <a:srgbClr val="000000"/>
                </a:solidFill>
                <a:cs typeface="Times New Roman" pitchFamily="18" charset="0"/>
              </a:rPr>
              <a:t>Образовательные результаты </a:t>
            </a:r>
            <a:r>
              <a:rPr lang="ru-RU" sz="2000" kern="0" dirty="0">
                <a:solidFill>
                  <a:srgbClr val="000000"/>
                </a:solidFill>
                <a:cs typeface="Times New Roman" pitchFamily="18" charset="0"/>
              </a:rPr>
              <a:t>в связке с </a:t>
            </a:r>
            <a:r>
              <a:rPr lang="ru-RU" sz="2000" kern="0" dirty="0" smtClean="0">
                <a:solidFill>
                  <a:srgbClr val="000000"/>
                </a:solidFill>
                <a:cs typeface="Times New Roman" pitchFamily="18" charset="0"/>
              </a:rPr>
              <a:t>экономикой, отраслью (</a:t>
            </a:r>
            <a:r>
              <a:rPr lang="ru-RU" sz="2000" kern="0" dirty="0" err="1" smtClean="0">
                <a:solidFill>
                  <a:srgbClr val="000000"/>
                </a:solidFill>
                <a:cs typeface="Times New Roman" pitchFamily="18" charset="0"/>
              </a:rPr>
              <a:t>профстандарты</a:t>
            </a:r>
            <a:r>
              <a:rPr lang="ru-RU" sz="2000" kern="0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  <a:endParaRPr lang="ru-RU" sz="2000" kern="0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defTabSz="914377"/>
            <a:r>
              <a:rPr lang="ru-RU" sz="1600" kern="0" dirty="0" smtClean="0">
                <a:solidFill>
                  <a:srgbClr val="000000"/>
                </a:solidFill>
                <a:cs typeface="Times New Roman" pitchFamily="18" charset="0"/>
              </a:rPr>
              <a:t>                                                                                                             </a:t>
            </a:r>
            <a:endParaRPr lang="ru-RU" sz="1600" kern="0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 defTabSz="914377"/>
            <a:r>
              <a:rPr lang="ru-RU" sz="2000" b="1" kern="0" dirty="0" smtClean="0">
                <a:solidFill>
                  <a:srgbClr val="000000"/>
                </a:solidFill>
                <a:cs typeface="Times New Roman" pitchFamily="18" charset="0"/>
              </a:rPr>
              <a:t>Образовательный </a:t>
            </a:r>
            <a:r>
              <a:rPr lang="ru-RU" sz="2000" b="1" kern="0" dirty="0">
                <a:solidFill>
                  <a:srgbClr val="000000"/>
                </a:solidFill>
                <a:cs typeface="Times New Roman" pitchFamily="18" charset="0"/>
              </a:rPr>
              <a:t>результат достигается посредством реализации </a:t>
            </a:r>
            <a:endParaRPr lang="ru-RU" sz="2000" b="1" kern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ctr" defTabSz="914377"/>
            <a:r>
              <a:rPr lang="ru-RU" sz="2000" b="1" kern="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КОМПЕТЕНТНОСТНОЙ </a:t>
            </a:r>
            <a:r>
              <a:rPr lang="ru-RU" sz="2000" b="1" kern="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МОДЕЛИ ВЫПУСКНИКА</a:t>
            </a:r>
            <a:r>
              <a:rPr lang="ru-RU" sz="2000" kern="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:                                                        </a:t>
            </a:r>
          </a:p>
          <a:p>
            <a:pPr algn="ctr" defTabSz="914377"/>
            <a:endParaRPr lang="ru-RU" sz="2000" b="1" i="1" kern="0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 defTabSz="914377"/>
            <a:endParaRPr lang="ru-RU" sz="2000" b="1" i="1" kern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ctr" defTabSz="914377"/>
            <a:endParaRPr lang="ru-RU" sz="2000" b="1" i="1" kern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ctr" defTabSz="914377"/>
            <a:r>
              <a:rPr lang="ru-RU" sz="2000" kern="0" dirty="0" smtClean="0">
                <a:solidFill>
                  <a:srgbClr val="000000"/>
                </a:solidFill>
                <a:cs typeface="Times New Roman" pitchFamily="18" charset="0"/>
              </a:rPr>
              <a:t>универсальные </a:t>
            </a:r>
            <a:r>
              <a:rPr lang="ru-RU" sz="2000" kern="0" dirty="0" smtClean="0">
                <a:solidFill>
                  <a:srgbClr val="000000"/>
                </a:solidFill>
                <a:cs typeface="Times New Roman" pitchFamily="18" charset="0"/>
              </a:rPr>
              <a:t>(УК), общепрофессиональные (ОПК) </a:t>
            </a:r>
          </a:p>
          <a:p>
            <a:pPr algn="ctr" defTabSz="914377"/>
            <a:r>
              <a:rPr lang="ru-RU" sz="2000" kern="0" dirty="0" smtClean="0">
                <a:solidFill>
                  <a:srgbClr val="000000"/>
                </a:solidFill>
                <a:cs typeface="Times New Roman" pitchFamily="18" charset="0"/>
              </a:rPr>
              <a:t>и  профессиональные (ПК) компетенции</a:t>
            </a:r>
            <a:endParaRPr lang="ru-RU" sz="2000" kern="0" dirty="0">
              <a:solidFill>
                <a:srgbClr val="000000"/>
              </a:solidFill>
              <a:cs typeface="Times New Roman" pitchFamily="18" charset="0"/>
            </a:endParaRPr>
          </a:p>
          <a:p>
            <a:pPr marL="285744" indent="-285744" algn="just" defTabSz="914377">
              <a:buFont typeface="Wingdings" pitchFamily="2" charset="2"/>
              <a:buChar char="§"/>
            </a:pPr>
            <a:endParaRPr lang="ru-RU" kern="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337731" y="1999584"/>
            <a:ext cx="4651867" cy="2451951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>
              <a:lnSpc>
                <a:spcPct val="130000"/>
              </a:lnSpc>
              <a:defRPr sz="2000" b="1" kern="0">
                <a:solidFill>
                  <a:srgbClr val="0070C0"/>
                </a:solidFill>
                <a:cs typeface="Times New Roman" pitchFamily="18" charset="0"/>
              </a:defRPr>
            </a:lvl1pPr>
          </a:lstStyle>
          <a:p>
            <a:pPr algn="just" defTabSz="914400">
              <a:lnSpc>
                <a:spcPts val="2300"/>
              </a:lnSpc>
            </a:pPr>
            <a:r>
              <a:rPr lang="ru-RU" b="0" dirty="0" smtClean="0">
                <a:solidFill>
                  <a:prstClr val="black"/>
                </a:solidFill>
              </a:rPr>
              <a:t>Гармонично </a:t>
            </a:r>
            <a:r>
              <a:rPr lang="ru-RU" b="0" dirty="0">
                <a:solidFill>
                  <a:prstClr val="black"/>
                </a:solidFill>
              </a:rPr>
              <a:t>развитая личность с исследовательским мышлением и развитыми лидерскими качествами, способная к саморазвитию в условиях быстро меняющегося мира и открытого будущего, </a:t>
            </a:r>
            <a:r>
              <a:rPr lang="ru-RU" b="0" dirty="0" smtClean="0">
                <a:solidFill>
                  <a:prstClr val="black"/>
                </a:solidFill>
              </a:rPr>
              <a:t>а </a:t>
            </a:r>
            <a:r>
              <a:rPr lang="ru-RU" b="0" dirty="0">
                <a:solidFill>
                  <a:prstClr val="black"/>
                </a:solidFill>
              </a:rPr>
              <a:t>также к действиям за пределами профессиональных </a:t>
            </a:r>
            <a:r>
              <a:rPr lang="ru-RU" b="0" dirty="0" smtClean="0">
                <a:solidFill>
                  <a:prstClr val="black"/>
                </a:solidFill>
              </a:rPr>
              <a:t>границ (</a:t>
            </a:r>
            <a:r>
              <a:rPr lang="ru-RU" b="0" i="1" dirty="0" smtClean="0">
                <a:solidFill>
                  <a:prstClr val="black"/>
                </a:solidFill>
              </a:rPr>
              <a:t>Дорожная карта НИ ТГУ</a:t>
            </a:r>
            <a:r>
              <a:rPr lang="ru-RU" b="0" dirty="0" smtClean="0">
                <a:solidFill>
                  <a:prstClr val="black"/>
                </a:solidFill>
              </a:rPr>
              <a:t>)</a:t>
            </a:r>
            <a:endParaRPr lang="ru-RU" b="0" dirty="0">
              <a:solidFill>
                <a:prstClr val="black"/>
              </a:solidFill>
              <a:ea typeface="Calibri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876155" y="1085108"/>
            <a:ext cx="3323343" cy="533670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>
            <a:defPPr>
              <a:defRPr lang="en-US"/>
            </a:defPPr>
            <a:lvl1pPr>
              <a:lnSpc>
                <a:spcPct val="130000"/>
              </a:lnSpc>
              <a:defRPr sz="2000" b="1" kern="0">
                <a:solidFill>
                  <a:srgbClr val="0070C0"/>
                </a:solidFill>
                <a:cs typeface="Times New Roman" pitchFamily="18" charset="0"/>
              </a:defRPr>
            </a:lvl1pPr>
          </a:lstStyle>
          <a:p>
            <a:pPr algn="ctr"/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МОДЕЛЬ ВЫПУСКНИКА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857723" y="4939302"/>
            <a:ext cx="3611886" cy="1133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>
              <a:lnSpc>
                <a:spcPct val="115000"/>
              </a:lnSpc>
            </a:pPr>
            <a:r>
              <a:rPr lang="ru-RU" sz="2000" kern="0" dirty="0">
                <a:solidFill>
                  <a:srgbClr val="000000"/>
                </a:solidFill>
                <a:cs typeface="Times New Roman" pitchFamily="18" charset="0"/>
              </a:rPr>
              <a:t>Саморазвитие, </a:t>
            </a:r>
            <a:r>
              <a:rPr lang="ru-RU" sz="2000" kern="0" dirty="0" err="1">
                <a:solidFill>
                  <a:srgbClr val="000000"/>
                </a:solidFill>
                <a:cs typeface="Times New Roman" pitchFamily="18" charset="0"/>
              </a:rPr>
              <a:t>трансфессия</a:t>
            </a:r>
            <a:r>
              <a:rPr lang="ru-RU" sz="2000" kern="0" dirty="0">
                <a:solidFill>
                  <a:srgbClr val="000000"/>
                </a:solidFill>
                <a:cs typeface="Times New Roman" pitchFamily="18" charset="0"/>
              </a:rPr>
              <a:t>, </a:t>
            </a:r>
          </a:p>
          <a:p>
            <a:pPr algn="ctr" defTabSz="914400">
              <a:lnSpc>
                <a:spcPct val="115000"/>
              </a:lnSpc>
            </a:pPr>
            <a:r>
              <a:rPr lang="ru-RU" sz="2000" kern="0" dirty="0">
                <a:solidFill>
                  <a:srgbClr val="000000"/>
                </a:solidFill>
                <a:cs typeface="Times New Roman" pitchFamily="18" charset="0"/>
              </a:rPr>
              <a:t>исследовательское мышление,</a:t>
            </a:r>
          </a:p>
          <a:p>
            <a:pPr algn="ctr" defTabSz="914400">
              <a:lnSpc>
                <a:spcPct val="115000"/>
              </a:lnSpc>
            </a:pPr>
            <a:r>
              <a:rPr lang="ru-RU" sz="2000" kern="0" dirty="0">
                <a:solidFill>
                  <a:srgbClr val="000000"/>
                </a:solidFill>
                <a:cs typeface="Times New Roman" pitchFamily="18" charset="0"/>
              </a:rPr>
              <a:t>лидерские качества</a:t>
            </a:r>
          </a:p>
        </p:txBody>
      </p:sp>
      <p:sp>
        <p:nvSpPr>
          <p:cNvPr id="16" name="Right Arrow 25"/>
          <p:cNvSpPr/>
          <p:nvPr/>
        </p:nvSpPr>
        <p:spPr>
          <a:xfrm>
            <a:off x="6911943" y="812273"/>
            <a:ext cx="381001" cy="990600"/>
          </a:xfrm>
          <a:prstGeom prst="rightArrow">
            <a:avLst/>
          </a:prstGeom>
          <a:solidFill>
            <a:srgbClr val="628DB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ight Arrow 25"/>
          <p:cNvSpPr/>
          <p:nvPr/>
        </p:nvSpPr>
        <p:spPr>
          <a:xfrm rot="5400000">
            <a:off x="3390904" y="4305300"/>
            <a:ext cx="381000" cy="1066800"/>
          </a:xfrm>
          <a:prstGeom prst="rightArrow">
            <a:avLst/>
          </a:prstGeom>
          <a:solidFill>
            <a:srgbClr val="628DB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0" name="image1.jpg"/>
          <p:cNvPicPr/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546009" y="6128041"/>
            <a:ext cx="734257" cy="50135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2</a:t>
            </a:fld>
            <a:endParaRPr lang="ru-RU" dirty="0"/>
          </a:p>
        </p:txBody>
      </p:sp>
      <p:sp>
        <p:nvSpPr>
          <p:cNvPr id="24" name="Нижний колонтитул 10"/>
          <p:cNvSpPr>
            <a:spLocks noGrp="1"/>
          </p:cNvSpPr>
          <p:nvPr>
            <p:ph type="ftr" sz="quarter" idx="5"/>
          </p:nvPr>
        </p:nvSpPr>
        <p:spPr>
          <a:xfrm>
            <a:off x="1371600" y="6172200"/>
            <a:ext cx="3901440" cy="21544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A7A7A7">
                    <a:lumMod val="75000"/>
                  </a:srgbClr>
                </a:solidFill>
                <a:effectLst/>
                <a:uLnTx/>
                <a:uFillTx/>
              </a:rPr>
              <a:t>Учебное управление </a:t>
            </a:r>
          </a:p>
        </p:txBody>
      </p:sp>
    </p:spTree>
    <p:extLst>
      <p:ext uri="{BB962C8B-B14F-4D97-AF65-F5344CB8AC3E}">
        <p14:creationId xmlns:p14="http://schemas.microsoft.com/office/powerpoint/2010/main" val="129776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152400"/>
            <a:ext cx="10972800" cy="69506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defTabSz="914400" fontAlgn="base">
              <a:lnSpc>
                <a:spcPts val="47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  <a:cs typeface="Times New Roman" pitchFamily="18" charset="0"/>
              </a:rPr>
              <a:t>Модульный принцип построения образовательных </a:t>
            </a:r>
            <a:r>
              <a:rPr lang="ru-RU" sz="2800" b="1" dirty="0" smtClean="0">
                <a:solidFill>
                  <a:prstClr val="black"/>
                </a:solidFill>
                <a:cs typeface="Times New Roman" pitchFamily="18" charset="0"/>
              </a:rPr>
              <a:t>программ</a:t>
            </a:r>
            <a:endParaRPr lang="ru-RU" sz="28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0" name="Right Arrow 25"/>
          <p:cNvSpPr/>
          <p:nvPr/>
        </p:nvSpPr>
        <p:spPr>
          <a:xfrm rot="10800000">
            <a:off x="8534400" y="1143000"/>
            <a:ext cx="533400" cy="990600"/>
          </a:xfrm>
          <a:prstGeom prst="rightArrow">
            <a:avLst/>
          </a:prstGeom>
          <a:solidFill>
            <a:srgbClr val="628DBC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95600" y="4495800"/>
            <a:ext cx="533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– это формулировки того, как ожидается будет знать, понимать и </a:t>
            </a:r>
            <a:r>
              <a:rPr lang="ru-RU" dirty="0" smtClean="0">
                <a:solidFill>
                  <a:srgbClr val="000000"/>
                </a:solidFill>
              </a:rPr>
              <a:t>/способен демонстрировать </a:t>
            </a:r>
            <a:r>
              <a:rPr lang="ru-RU" dirty="0" smtClean="0">
                <a:solidFill>
                  <a:srgbClr val="000000"/>
                </a:solidFill>
              </a:rPr>
              <a:t>(делать) обучающийся после завершения периода обучения)  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5800" y="1143000"/>
            <a:ext cx="1905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kern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/>
                <a:cs typeface="Calibri"/>
              </a:rPr>
              <a:t>Компетенции: УК, ОПК, ПК</a:t>
            </a:r>
          </a:p>
          <a:p>
            <a:endParaRPr lang="ru-RU" sz="2000" b="1" dirty="0" smtClean="0">
              <a:solidFill>
                <a:srgbClr val="0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5800" y="4572000"/>
            <a:ext cx="2362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kern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/>
                <a:cs typeface="Calibri"/>
              </a:rPr>
              <a:t>Результаты обучения/результаты освоения ОПОП</a:t>
            </a:r>
            <a:endParaRPr lang="ru-RU" sz="2000" b="1" kern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libri"/>
              <a:cs typeface="Calibri"/>
            </a:endParaRPr>
          </a:p>
        </p:txBody>
      </p:sp>
      <p:sp>
        <p:nvSpPr>
          <p:cNvPr id="18" name="Right Arrow 25"/>
          <p:cNvSpPr/>
          <p:nvPr/>
        </p:nvSpPr>
        <p:spPr>
          <a:xfrm rot="10800000">
            <a:off x="8610600" y="4648200"/>
            <a:ext cx="533401" cy="990600"/>
          </a:xfrm>
          <a:prstGeom prst="rightArrow">
            <a:avLst/>
          </a:prstGeom>
          <a:solidFill>
            <a:srgbClr val="628DBC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296400" y="4800600"/>
            <a:ext cx="2209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kern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/>
                <a:cs typeface="Calibri"/>
              </a:rPr>
              <a:t>определяют </a:t>
            </a:r>
            <a:r>
              <a:rPr lang="ru-RU" sz="2000" b="1" kern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/>
                <a:cs typeface="Calibri"/>
              </a:rPr>
              <a:t>разработчики ОПОП</a:t>
            </a:r>
            <a:endParaRPr lang="ru-RU" sz="2000" b="1" kern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libri"/>
              <a:cs typeface="Calibri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667000" y="1143000"/>
            <a:ext cx="56388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– подтвержденная способность использовать знания, умения, навыки, личностные и социальные способности в учебных или рабочих ситуациях и в профессиональном или личностном развитии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144000" y="1117937"/>
            <a:ext cx="2209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kern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/>
                <a:cs typeface="Calibri"/>
              </a:rPr>
              <a:t>приобретаются/</a:t>
            </a:r>
          </a:p>
          <a:p>
            <a:r>
              <a:rPr lang="ru-RU" sz="2000" b="1" kern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/>
                <a:cs typeface="Calibri"/>
              </a:rPr>
              <a:t>достигаются студентами</a:t>
            </a:r>
            <a:endParaRPr lang="ru-RU" sz="2000" b="1" kern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libri"/>
              <a:cs typeface="Calibri"/>
            </a:endParaRPr>
          </a:p>
        </p:txBody>
      </p:sp>
      <p:pic>
        <p:nvPicPr>
          <p:cNvPr id="21" name="image1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46009" y="6128041"/>
            <a:ext cx="734257" cy="501359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Нижний колонтитул 10"/>
          <p:cNvSpPr txBox="1">
            <a:spLocks/>
          </p:cNvSpPr>
          <p:nvPr/>
        </p:nvSpPr>
        <p:spPr>
          <a:xfrm>
            <a:off x="1371600" y="6172200"/>
            <a:ext cx="3901440" cy="430887"/>
          </a:xfrm>
          <a:prstGeom prst="rect">
            <a:avLst/>
          </a:prstGeom>
        </p:spPr>
        <p:txBody>
          <a:bodyPr lIns="0" tIns="0" rIns="0" bIns="0"/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7A7A7">
                    <a:lumMod val="7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Учебное управление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09600" y="2667000"/>
            <a:ext cx="3276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Цель образования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Right Arrow 25"/>
          <p:cNvSpPr/>
          <p:nvPr/>
        </p:nvSpPr>
        <p:spPr>
          <a:xfrm rot="16200000">
            <a:off x="685803" y="3352798"/>
            <a:ext cx="1219196" cy="914399"/>
          </a:xfrm>
          <a:prstGeom prst="rightArrow">
            <a:avLst/>
          </a:prstGeom>
          <a:solidFill>
            <a:srgbClr val="628DBC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>
              <a:defRPr/>
            </a:pPr>
            <a:endParaRPr lang="en-US" sz="1600" kern="0" dirty="0">
              <a:solidFill>
                <a:srgbClr val="C00000"/>
              </a:solidFill>
            </a:endParaRPr>
          </a:p>
        </p:txBody>
      </p:sp>
      <p:sp>
        <p:nvSpPr>
          <p:cNvPr id="25" name="Right Arrow 25"/>
          <p:cNvSpPr/>
          <p:nvPr/>
        </p:nvSpPr>
        <p:spPr>
          <a:xfrm rot="5400000">
            <a:off x="1066799" y="1676401"/>
            <a:ext cx="533401" cy="990600"/>
          </a:xfrm>
          <a:prstGeom prst="rightArrow">
            <a:avLst/>
          </a:prstGeom>
          <a:solidFill>
            <a:srgbClr val="628DBC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 rot="16200000">
            <a:off x="520990" y="3593811"/>
            <a:ext cx="15239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ru-RU" sz="1600" kern="0" dirty="0" smtClean="0">
                <a:solidFill>
                  <a:schemeClr val="bg1"/>
                </a:solidFill>
              </a:rPr>
              <a:t>Условия ее </a:t>
            </a:r>
          </a:p>
          <a:p>
            <a:pPr algn="ctr" defTabSz="914400">
              <a:defRPr/>
            </a:pPr>
            <a:r>
              <a:rPr lang="ru-RU" sz="1600" kern="0" dirty="0" smtClean="0">
                <a:solidFill>
                  <a:schemeClr val="bg1"/>
                </a:solidFill>
              </a:rPr>
              <a:t>достижения</a:t>
            </a:r>
            <a:endParaRPr lang="en-US" sz="1600" kern="0" dirty="0">
              <a:solidFill>
                <a:schemeClr val="bg1"/>
              </a:solidFill>
            </a:endParaRPr>
          </a:p>
        </p:txBody>
      </p:sp>
      <p:graphicFrame>
        <p:nvGraphicFramePr>
          <p:cNvPr id="27" name="Схема 26"/>
          <p:cNvGraphicFramePr/>
          <p:nvPr/>
        </p:nvGraphicFramePr>
        <p:xfrm>
          <a:off x="8001000" y="1905000"/>
          <a:ext cx="47244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9448800" y="3352800"/>
            <a:ext cx="2209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компетенции</a:t>
            </a:r>
            <a:endParaRPr lang="ru-RU" sz="16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331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0"/>
          <p:cNvSpPr>
            <a:spLocks noChangeArrowheads="1"/>
          </p:cNvSpPr>
          <p:nvPr/>
        </p:nvSpPr>
        <p:spPr bwMode="auto">
          <a:xfrm>
            <a:off x="298450" y="109538"/>
            <a:ext cx="119951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/>
            <a:r>
              <a:rPr lang="ru-RU" sz="3100" b="1" dirty="0" smtClean="0">
                <a:solidFill>
                  <a:prstClr val="black"/>
                </a:solidFill>
                <a:cs typeface="Times New Roman" pitchFamily="18" charset="0"/>
              </a:rPr>
              <a:t>Модульный принцип построения образовательных программ</a:t>
            </a: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 rot="17979650">
            <a:off x="10408951" y="828229"/>
            <a:ext cx="1049512" cy="1241522"/>
            <a:chOff x="1824" y="633"/>
            <a:chExt cx="2834" cy="2849"/>
          </a:xfrm>
        </p:grpSpPr>
        <p:sp>
          <p:nvSpPr>
            <p:cNvPr id="5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1030423" rtl="0"/>
              <a:endParaRPr lang="ru-RU" kern="1200">
                <a:solidFill>
                  <a:prstClr val="black"/>
                </a:solidFill>
                <a:ea typeface="+mn-ea"/>
                <a:cs typeface="+mn-cs"/>
              </a:endParaRPr>
            </a:p>
          </p:txBody>
        </p:sp>
        <p:sp>
          <p:nvSpPr>
            <p:cNvPr id="6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1030423" rtl="0"/>
              <a:endParaRPr lang="ru-RU" kern="1200">
                <a:solidFill>
                  <a:prstClr val="black"/>
                </a:solidFill>
                <a:ea typeface="+mn-ea"/>
                <a:cs typeface="+mn-cs"/>
              </a:endParaRPr>
            </a:p>
          </p:txBody>
        </p:sp>
        <p:sp>
          <p:nvSpPr>
            <p:cNvPr id="7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1030423" rtl="0"/>
              <a:endParaRPr lang="ru-RU" kern="1200">
                <a:solidFill>
                  <a:prstClr val="black"/>
                </a:solidFill>
                <a:ea typeface="+mn-ea"/>
                <a:cs typeface="+mn-cs"/>
              </a:endParaRPr>
            </a:p>
          </p:txBody>
        </p:sp>
        <p:sp>
          <p:nvSpPr>
            <p:cNvPr id="8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1030423" rtl="0"/>
              <a:endParaRPr lang="ru-RU" kern="1200">
                <a:solidFill>
                  <a:prstClr val="black"/>
                </a:solidFill>
                <a:ea typeface="+mn-ea"/>
                <a:cs typeface="+mn-cs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609600" y="1793212"/>
            <a:ext cx="11085792" cy="3970245"/>
          </a:xfrm>
          <a:prstGeom prst="rect">
            <a:avLst/>
          </a:prstGeom>
        </p:spPr>
        <p:txBody>
          <a:bodyPr wrap="square" lIns="91374" tIns="45684" rIns="91374" bIns="45684">
            <a:spAutoFit/>
          </a:bodyPr>
          <a:lstStyle/>
          <a:p>
            <a:pPr marL="385918" indent="-385918" defTabSz="91373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ru-RU" sz="2000" dirty="0" smtClean="0">
              <a:cs typeface="Times New Roman" pitchFamily="18" charset="0"/>
            </a:endParaRPr>
          </a:p>
          <a:p>
            <a:pPr marL="385918" indent="-385918" defTabSz="91373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cs typeface="Times New Roman" pitchFamily="18" charset="0"/>
              </a:rPr>
              <a:t>Модуль </a:t>
            </a:r>
            <a:r>
              <a:rPr lang="ru-RU" sz="2000" b="1" dirty="0" smtClean="0">
                <a:cs typeface="Times New Roman" pitchFamily="18" charset="0"/>
              </a:rPr>
              <a:t>- </a:t>
            </a:r>
            <a:r>
              <a:rPr lang="ru-RU" sz="2000" dirty="0" smtClean="0">
                <a:cs typeface="Times New Roman" pitchFamily="18" charset="0"/>
              </a:rPr>
              <a:t>единство </a:t>
            </a:r>
            <a:r>
              <a:rPr lang="ru-RU" sz="2000" dirty="0" smtClean="0">
                <a:cs typeface="Times New Roman" pitchFamily="18" charset="0"/>
              </a:rPr>
              <a:t>теоретических и прикладных (практических ) сторон содержания обучения с ориентацией на профессиональную деятельность </a:t>
            </a:r>
            <a:r>
              <a:rPr lang="ru-RU" sz="2000" dirty="0" smtClean="0">
                <a:cs typeface="Times New Roman" pitchFamily="18" charset="0"/>
              </a:rPr>
              <a:t>выпускника </a:t>
            </a:r>
            <a:endParaRPr lang="ru-RU" sz="2000" i="1" dirty="0" smtClean="0">
              <a:cs typeface="Times New Roman" pitchFamily="18" charset="0"/>
            </a:endParaRPr>
          </a:p>
          <a:p>
            <a:pPr marL="385918" indent="-385918" defTabSz="91373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ru-RU" sz="2000" dirty="0" smtClean="0">
              <a:cs typeface="Times New Roman" pitchFamily="18" charset="0"/>
            </a:endParaRPr>
          </a:p>
          <a:p>
            <a:pPr marL="385918" indent="-385918" defTabSz="91373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ru-RU" sz="2000" dirty="0" smtClean="0">
              <a:cs typeface="Times New Roman" pitchFamily="18" charset="0"/>
            </a:endParaRPr>
          </a:p>
          <a:p>
            <a:pPr marL="385918" indent="-385918" defTabSz="91373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cs typeface="Times New Roman" pitchFamily="18" charset="0"/>
              </a:rPr>
              <a:t>В </a:t>
            </a:r>
            <a:r>
              <a:rPr lang="ru-RU" sz="2000" dirty="0" smtClean="0">
                <a:cs typeface="Times New Roman" pitchFamily="18" charset="0"/>
              </a:rPr>
              <a:t>ОПОП м</a:t>
            </a:r>
            <a:r>
              <a:rPr lang="ru-RU" sz="2000" dirty="0" smtClean="0">
                <a:latin typeface="+mn-lt"/>
                <a:ea typeface="+mn-ea"/>
                <a:cs typeface="Times New Roman" pitchFamily="18" charset="0"/>
              </a:rPr>
              <a:t>одуль рассматривается как  организованная образовательно-профессиональная деятельность студента по решению определенного круга задач и проблем, связанных с достижением определенного </a:t>
            </a:r>
            <a:r>
              <a:rPr lang="ru-RU" sz="2000" dirty="0" smtClean="0">
                <a:cs typeface="Times New Roman" pitchFamily="18" charset="0"/>
              </a:rPr>
              <a:t>набора образовательных результатов</a:t>
            </a:r>
          </a:p>
          <a:p>
            <a:pPr marL="385918" indent="-385918" defTabSz="91373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ru-RU" sz="2000" dirty="0" smtClean="0">
              <a:latin typeface="+mn-lt"/>
              <a:ea typeface="+mn-ea"/>
              <a:cs typeface="Times New Roman" pitchFamily="18" charset="0"/>
            </a:endParaRPr>
          </a:p>
          <a:p>
            <a:pPr marL="385918" indent="-385918" defTabSz="91373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ru-RU" sz="2000" dirty="0" smtClean="0">
              <a:latin typeface="+mn-lt"/>
              <a:ea typeface="+mn-ea"/>
              <a:cs typeface="Times New Roman" pitchFamily="18" charset="0"/>
            </a:endParaRPr>
          </a:p>
          <a:p>
            <a:pPr marL="385918" indent="-385918" defTabSz="91373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cs typeface="Times New Roman" pitchFamily="18" charset="0"/>
              </a:rPr>
              <a:t>В рамках ОПОП  модуль внутренне структурируется традиционно, включая: перечень результатов обучения по модулю и их сопряжение с компетенциями, учебный план, рабочая программа модуля, учебно-методические материалы, систему контроля и  фонды оценочных средств для  текущей и промежуточной аттестации</a:t>
            </a:r>
            <a:endParaRPr lang="ru-RU" sz="2000" dirty="0">
              <a:cs typeface="Times New Roman" pitchFamily="18" charset="0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5"/>
          </p:nvPr>
        </p:nvSpPr>
        <p:spPr>
          <a:xfrm>
            <a:off x="1371600" y="6172200"/>
            <a:ext cx="3901440" cy="430887"/>
          </a:xfrm>
        </p:spPr>
        <p:txBody>
          <a:bodyPr/>
          <a:lstStyle/>
          <a:p>
            <a:pPr algn="l">
              <a:defRPr sz="1800">
                <a:solidFill>
                  <a:srgbClr val="000000"/>
                </a:solidFill>
              </a:defRPr>
            </a:pPr>
            <a:r>
              <a:rPr lang="ru-RU" sz="1400" dirty="0" smtClean="0">
                <a:solidFill>
                  <a:srgbClr val="A7A7A7">
                    <a:lumMod val="75000"/>
                  </a:srgbClr>
                </a:solidFill>
              </a:rPr>
              <a:t>Учебное управление 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4</a:t>
            </a:fld>
            <a:endParaRPr lang="ru-RU" dirty="0"/>
          </a:p>
        </p:txBody>
      </p:sp>
      <p:pic>
        <p:nvPicPr>
          <p:cNvPr id="12" name="image1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46009" y="6128041"/>
            <a:ext cx="734257" cy="501359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Прямоугольник 12"/>
          <p:cNvSpPr/>
          <p:nvPr/>
        </p:nvSpPr>
        <p:spPr>
          <a:xfrm>
            <a:off x="603662" y="1208437"/>
            <a:ext cx="9454738" cy="34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3738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       Модуль</a:t>
            </a:r>
            <a:r>
              <a:rPr lang="ru-RU" sz="2000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cs typeface="Times New Roman" pitchFamily="18" charset="0"/>
              </a:rPr>
              <a:t>- </a:t>
            </a:r>
            <a:r>
              <a:rPr lang="ru-RU" sz="2000" b="1" dirty="0">
                <a:solidFill>
                  <a:srgbClr val="F79646">
                    <a:lumMod val="75000"/>
                  </a:srgbClr>
                </a:solidFill>
                <a:cs typeface="Times New Roman" pitchFamily="18" charset="0"/>
              </a:rPr>
              <a:t>инструмент проектирования гибких образовательных программ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0"/>
          <p:cNvSpPr>
            <a:spLocks noChangeArrowheads="1"/>
          </p:cNvSpPr>
          <p:nvPr/>
        </p:nvSpPr>
        <p:spPr bwMode="auto">
          <a:xfrm>
            <a:off x="298450" y="109538"/>
            <a:ext cx="1199515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/>
            <a:r>
              <a:rPr lang="ru-RU" sz="3100" b="1" dirty="0" smtClean="0">
                <a:solidFill>
                  <a:prstClr val="black"/>
                </a:solidFill>
                <a:cs typeface="Times New Roman" pitchFamily="18" charset="0"/>
              </a:rPr>
              <a:t>Модульный принцип построения образовательных программ</a:t>
            </a: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5"/>
          </p:nvPr>
        </p:nvSpPr>
        <p:spPr>
          <a:xfrm>
            <a:off x="1371600" y="6172200"/>
            <a:ext cx="3901440" cy="430887"/>
          </a:xfrm>
        </p:spPr>
        <p:txBody>
          <a:bodyPr/>
          <a:lstStyle/>
          <a:p>
            <a:pPr algn="l">
              <a:defRPr sz="1800">
                <a:solidFill>
                  <a:srgbClr val="000000"/>
                </a:solidFill>
              </a:defRPr>
            </a:pPr>
            <a:r>
              <a:rPr lang="ru-RU" sz="1400" dirty="0" smtClean="0">
                <a:solidFill>
                  <a:srgbClr val="A7A7A7">
                    <a:lumMod val="75000"/>
                  </a:srgbClr>
                </a:solidFill>
              </a:rPr>
              <a:t>Учебное управление 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5</a:t>
            </a:fld>
            <a:endParaRPr lang="ru-RU" dirty="0"/>
          </a:p>
        </p:txBody>
      </p:sp>
      <p:pic>
        <p:nvPicPr>
          <p:cNvPr id="12" name="image1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46009" y="6128041"/>
            <a:ext cx="734257" cy="57755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1707632593"/>
              </p:ext>
            </p:extLst>
          </p:nvPr>
        </p:nvGraphicFramePr>
        <p:xfrm>
          <a:off x="457200" y="1066800"/>
          <a:ext cx="11506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381000" y="762000"/>
            <a:ext cx="10838720" cy="753980"/>
          </a:xfrm>
          <a:prstGeom prst="rect">
            <a:avLst/>
          </a:prstGeom>
        </p:spPr>
        <p:txBody>
          <a:bodyPr wrap="square" lIns="91374" tIns="45684" rIns="91374" bIns="45684">
            <a:spAutoFit/>
          </a:bodyPr>
          <a:lstStyle/>
          <a:p>
            <a:pPr defTabSz="913738"/>
            <a:r>
              <a:rPr lang="ru-RU" sz="2400" b="1" kern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/>
                <a:cs typeface="Calibri"/>
              </a:rPr>
              <a:t>Сущностная характеристика модуля</a:t>
            </a:r>
          </a:p>
          <a:p>
            <a:pPr defTabSz="913738"/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 3"/>
          <p:cNvSpPr/>
          <p:nvPr/>
        </p:nvSpPr>
        <p:spPr>
          <a:xfrm rot="10800000">
            <a:off x="7391400" y="1752600"/>
            <a:ext cx="4110333" cy="4110333"/>
          </a:xfrm>
          <a:prstGeom prst="leftCircularArrow">
            <a:avLst>
              <a:gd name="adj1" fmla="val 1903"/>
              <a:gd name="adj2" fmla="val 227533"/>
              <a:gd name="adj3" fmla="val 1762255"/>
              <a:gd name="adj4" fmla="val 8783700"/>
              <a:gd name="adj5" fmla="val 2221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Прямоугольник 20"/>
          <p:cNvSpPr>
            <a:spLocks noChangeArrowheads="1"/>
          </p:cNvSpPr>
          <p:nvPr/>
        </p:nvSpPr>
        <p:spPr bwMode="auto">
          <a:xfrm>
            <a:off x="298450" y="109538"/>
            <a:ext cx="11995150" cy="69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lnSpc>
                <a:spcPts val="47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100" b="1" dirty="0" smtClean="0">
                <a:solidFill>
                  <a:prstClr val="black"/>
                </a:solidFill>
                <a:cs typeface="Times New Roman" pitchFamily="18" charset="0"/>
              </a:rPr>
              <a:t>Модульный принцип построения образовательных </a:t>
            </a:r>
            <a:r>
              <a:rPr lang="ru-RU" sz="3100" b="1" dirty="0" smtClean="0">
                <a:solidFill>
                  <a:prstClr val="black"/>
                </a:solidFill>
                <a:cs typeface="Times New Roman" pitchFamily="18" charset="0"/>
              </a:rPr>
              <a:t>программ</a:t>
            </a:r>
            <a:endParaRPr lang="ru-RU" sz="31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914400"/>
            <a:ext cx="10838720" cy="461592"/>
          </a:xfrm>
          <a:prstGeom prst="rect">
            <a:avLst/>
          </a:prstGeom>
        </p:spPr>
        <p:txBody>
          <a:bodyPr wrap="square" lIns="91374" tIns="45684" rIns="91374" bIns="45684">
            <a:spAutoFit/>
          </a:bodyPr>
          <a:lstStyle/>
          <a:p>
            <a:pPr lvl="0" defTabSz="913738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Л</a:t>
            </a:r>
            <a:r>
              <a:rPr lang="ru-RU" sz="2400" b="1" kern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огика определения содержания и построения образовательной программы</a:t>
            </a: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5"/>
          </p:nvPr>
        </p:nvSpPr>
        <p:spPr>
          <a:xfrm>
            <a:off x="1371600" y="6172200"/>
            <a:ext cx="3901440" cy="430887"/>
          </a:xfrm>
        </p:spPr>
        <p:txBody>
          <a:bodyPr/>
          <a:lstStyle/>
          <a:p>
            <a:pPr algn="l">
              <a:defRPr sz="1800">
                <a:solidFill>
                  <a:srgbClr val="000000"/>
                </a:solidFill>
              </a:defRPr>
            </a:pPr>
            <a:r>
              <a:rPr lang="ru-RU" sz="1400" dirty="0" smtClean="0">
                <a:solidFill>
                  <a:srgbClr val="A7A7A7">
                    <a:lumMod val="75000"/>
                  </a:srgbClr>
                </a:solidFill>
              </a:rPr>
              <a:t>Учебное управление 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6</a:t>
            </a:fld>
            <a:endParaRPr lang="ru-RU" dirty="0"/>
          </a:p>
        </p:txBody>
      </p:sp>
      <p:pic>
        <p:nvPicPr>
          <p:cNvPr id="12" name="image1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46009" y="6128041"/>
            <a:ext cx="734257" cy="577559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Скругленный прямоугольник 4"/>
          <p:cNvSpPr/>
          <p:nvPr/>
        </p:nvSpPr>
        <p:spPr>
          <a:xfrm>
            <a:off x="175867" y="1776067"/>
            <a:ext cx="1967845" cy="75427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1910" tIns="27940" rIns="41910" bIns="2794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kern="1200" dirty="0" smtClean="0"/>
              <a:t>Результативные характеристики ОПОП</a:t>
            </a:r>
            <a:endParaRPr lang="ru-RU" sz="1800" kern="1200" dirty="0"/>
          </a:p>
        </p:txBody>
      </p:sp>
      <p:sp>
        <p:nvSpPr>
          <p:cNvPr id="14" name=" 3"/>
          <p:cNvSpPr/>
          <p:nvPr/>
        </p:nvSpPr>
        <p:spPr>
          <a:xfrm rot="378866">
            <a:off x="2270969" y="1661369"/>
            <a:ext cx="4110333" cy="4110333"/>
          </a:xfrm>
          <a:prstGeom prst="leftCircularArrow">
            <a:avLst>
              <a:gd name="adj1" fmla="val 1903"/>
              <a:gd name="adj2" fmla="val 0"/>
              <a:gd name="adj3" fmla="val 1762255"/>
              <a:gd name="adj4" fmla="val 8783700"/>
              <a:gd name="adj5" fmla="val 2221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5" name="Группа 14"/>
          <p:cNvGrpSpPr/>
          <p:nvPr/>
        </p:nvGrpSpPr>
        <p:grpSpPr>
          <a:xfrm>
            <a:off x="762000" y="2743200"/>
            <a:ext cx="3523751" cy="2107263"/>
            <a:chOff x="9" y="2209792"/>
            <a:chExt cx="3523751" cy="2107263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9" y="2209792"/>
              <a:ext cx="3523751" cy="2107263"/>
            </a:xfrm>
            <a:prstGeom prst="roundRect">
              <a:avLst>
                <a:gd name="adj" fmla="val 10000"/>
              </a:avLst>
            </a:prstGeom>
            <a:ln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Скругленный прямоугольник 4"/>
            <p:cNvSpPr/>
            <p:nvPr/>
          </p:nvSpPr>
          <p:spPr>
            <a:xfrm>
              <a:off x="76209" y="2438392"/>
              <a:ext cx="3426763" cy="15587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575" tIns="28575" rIns="28575" bIns="28575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/>
                <a:t>Соотносятся с целевыми, содержательными и инструментальными характеристиками</a:t>
              </a:r>
              <a:endParaRPr lang="ru-RU" sz="2000" kern="1200" dirty="0"/>
            </a:p>
          </p:txBody>
        </p:sp>
      </p:grpSp>
      <p:sp>
        <p:nvSpPr>
          <p:cNvPr id="18" name="Скругленный прямоугольник 4"/>
          <p:cNvSpPr/>
          <p:nvPr/>
        </p:nvSpPr>
        <p:spPr>
          <a:xfrm>
            <a:off x="328267" y="1928467"/>
            <a:ext cx="1967845" cy="75427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1910" tIns="27940" rIns="41910" bIns="2794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kern="1200" dirty="0" smtClean="0"/>
              <a:t>Результативные характеристики ОПОП</a:t>
            </a:r>
            <a:endParaRPr lang="ru-RU" sz="1800" kern="1200" dirty="0"/>
          </a:p>
        </p:txBody>
      </p:sp>
      <p:sp>
        <p:nvSpPr>
          <p:cNvPr id="19" name="Скругленный прямоугольник 4"/>
          <p:cNvSpPr/>
          <p:nvPr/>
        </p:nvSpPr>
        <p:spPr>
          <a:xfrm>
            <a:off x="480667" y="2080867"/>
            <a:ext cx="1967845" cy="75427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1910" tIns="27940" rIns="41910" bIns="2794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kern="1200" dirty="0" smtClean="0"/>
              <a:t>Результативные характеристики ОПОП</a:t>
            </a:r>
            <a:endParaRPr lang="ru-RU" sz="1800" kern="1200" dirty="0"/>
          </a:p>
        </p:txBody>
      </p:sp>
      <p:grpSp>
        <p:nvGrpSpPr>
          <p:cNvPr id="20" name="Группа 33"/>
          <p:cNvGrpSpPr/>
          <p:nvPr/>
        </p:nvGrpSpPr>
        <p:grpSpPr>
          <a:xfrm>
            <a:off x="228600" y="1981200"/>
            <a:ext cx="2014779" cy="801211"/>
            <a:chOff x="503836" y="3243474"/>
            <a:chExt cx="2014779" cy="801211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503836" y="3243474"/>
              <a:ext cx="2014779" cy="80121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Скругленный прямоугольник 4"/>
            <p:cNvSpPr/>
            <p:nvPr/>
          </p:nvSpPr>
          <p:spPr>
            <a:xfrm>
              <a:off x="527303" y="3266941"/>
              <a:ext cx="1967845" cy="7542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27940" rIns="41910" bIns="2794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/>
                <a:t>Результативные характеристики ОПОП</a:t>
              </a:r>
              <a:endParaRPr lang="ru-RU" sz="1800" kern="1200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4495800" y="2743200"/>
            <a:ext cx="3581400" cy="2133600"/>
            <a:chOff x="3886190" y="1904991"/>
            <a:chExt cx="4230259" cy="2756447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3886190" y="1904991"/>
              <a:ext cx="4230259" cy="275644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Скругленный прямоугольник 4"/>
            <p:cNvSpPr/>
            <p:nvPr/>
          </p:nvSpPr>
          <p:spPr>
            <a:xfrm>
              <a:off x="3886190" y="2200325"/>
              <a:ext cx="4103391" cy="20389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575" tIns="28575" rIns="28575" bIns="28575" numCol="1" spcCol="1270" anchor="t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/>
                <a:t>Рассматриваются как  способности и умения студента, которые он может продемонстрировать окончанию освоения модуля или программы</a:t>
              </a:r>
              <a:endParaRPr lang="ru-RU" sz="2000" kern="1200" dirty="0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8305800" y="2743200"/>
            <a:ext cx="3581400" cy="2107263"/>
            <a:chOff x="8507060" y="2222967"/>
            <a:chExt cx="2554905" cy="2107263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8507060" y="2222967"/>
              <a:ext cx="2554905" cy="210726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Скругленный прямоугольник 4"/>
            <p:cNvSpPr/>
            <p:nvPr/>
          </p:nvSpPr>
          <p:spPr>
            <a:xfrm>
              <a:off x="8507060" y="2375367"/>
              <a:ext cx="2457917" cy="18565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575" tIns="28575" rIns="28575" bIns="28575" numCol="1" spcCol="1270" anchor="t" anchorCtr="0">
              <a:noAutofit/>
            </a:bodyPr>
            <a:lstStyle/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/>
                <a:t>В соответствии с целями и содержанием подготовки  результаты обучения по модулям соотносятся с образовательными результатами в целом по ОПОП</a:t>
              </a:r>
              <a:endParaRPr lang="ru-RU" sz="2000" kern="1200" dirty="0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7239000" y="4800600"/>
            <a:ext cx="2667000" cy="826912"/>
            <a:chOff x="6499290" y="1578003"/>
            <a:chExt cx="3246946" cy="903112"/>
          </a:xfrm>
        </p:grpSpPr>
        <p:sp>
          <p:nvSpPr>
            <p:cNvPr id="31" name="Скругленный прямоугольник 30"/>
            <p:cNvSpPr/>
            <p:nvPr/>
          </p:nvSpPr>
          <p:spPr>
            <a:xfrm>
              <a:off x="6499290" y="1578003"/>
              <a:ext cx="3197197" cy="90311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Скругленный прямоугольник 4"/>
            <p:cNvSpPr/>
            <p:nvPr/>
          </p:nvSpPr>
          <p:spPr>
            <a:xfrm>
              <a:off x="6601941" y="1604454"/>
              <a:ext cx="3144295" cy="850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dirty="0" smtClean="0"/>
                <a:t>Р</a:t>
              </a:r>
              <a:r>
                <a:rPr lang="ru-RU" sz="1800" b="1" kern="1200" dirty="0" smtClean="0"/>
                <a:t>езультаты обучения </a:t>
              </a:r>
              <a:endParaRPr lang="ru-RU" sz="1800" b="1" kern="1200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1" y="304799"/>
            <a:ext cx="10972800" cy="64934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defTabSz="914400" fontAlgn="base">
              <a:lnSpc>
                <a:spcPts val="47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100" b="1" dirty="0">
                <a:solidFill>
                  <a:prstClr val="black"/>
                </a:solidFill>
                <a:cs typeface="Times New Roman" pitchFamily="18" charset="0"/>
              </a:rPr>
              <a:t>Модульный принцип построения образовательных программ</a:t>
            </a:r>
            <a:endParaRPr lang="ru-RU" sz="31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4294967295"/>
          </p:nvPr>
        </p:nvSpPr>
        <p:spPr>
          <a:xfrm>
            <a:off x="8915400" y="6248400"/>
            <a:ext cx="2745313" cy="29238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ru-RU" sz="1400" smtClean="0"/>
              <a:pPr/>
              <a:t>7</a:t>
            </a:fld>
            <a:endParaRPr lang="ru-RU" sz="1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351274"/>
              </p:ext>
            </p:extLst>
          </p:nvPr>
        </p:nvGraphicFramePr>
        <p:xfrm>
          <a:off x="1005923" y="1312818"/>
          <a:ext cx="10820400" cy="4889754"/>
        </p:xfrm>
        <a:graphic>
          <a:graphicData uri="http://schemas.openxmlformats.org/drawingml/2006/table">
            <a:tbl>
              <a:tblPr/>
              <a:tblGrid>
                <a:gridCol w="2118277"/>
                <a:gridCol w="3505200"/>
                <a:gridCol w="5196923"/>
              </a:tblGrid>
              <a:tr h="762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</a:rPr>
                        <a:t>Наименование категории  (группы)  УК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</a:rPr>
                        <a:t>Код и наименование УК выпускника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2F2F2"/>
                          </a:solidFill>
                          <a:latin typeface="Calibri"/>
                          <a:ea typeface="Calibri"/>
                          <a:cs typeface="Calibri"/>
                        </a:rPr>
                        <a:t>Индикаторы достижения компетенций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108364">
                <a:tc>
                  <a:txBody>
                    <a:bodyPr/>
                    <a:lstStyle/>
                    <a:p>
                      <a:pPr marL="36195" marR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ahoma"/>
                          <a:cs typeface="Times New Roman"/>
                        </a:rPr>
                        <a:t>Системное и критическое мышление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ahoma"/>
                          <a:cs typeface="Times New Roman"/>
                        </a:rPr>
                        <a:t>УК-1. Способен осуществлять критический анализ проблемных ситуаций на основе системного подхода, вырабатывать стратегию действий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ИДУК 1.1. Выявляет проблемную ситуацию в процессе анализа проблемы, определяет этапы ее решения с учетом вариативных контекстов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ИДУК 1.2.  Находит,  критически анализирует и выбирает информацию, необходимую для выработки стратегии действий по разрешению проблемной ситуации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ИДУК 1.3. Рассматривает различные варианты решения проблемной ситуации на основе системного подхода, оценивает их преимущества и риски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ИДУК 1.4. Грамотно, логично, аргументированно формулирует собственные суждения и оценки. Предлагает стратегию действий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5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ahoma"/>
                          <a:cs typeface="Times New Roman"/>
                          <a:sym typeface="Calibri"/>
                        </a:rPr>
                        <a:t>ИДУК 1.5. Определяет и оценивает практические последствия реализации действий по разрешению проблемной ситуации</a:t>
                      </a:r>
                    </a:p>
                  </a:txBody>
                  <a:tcPr marL="65612" marR="656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28600" y="833195"/>
            <a:ext cx="1646795" cy="369330"/>
          </a:xfrm>
          <a:prstGeom prst="rect">
            <a:avLst/>
          </a:prstGeom>
          <a:solidFill>
            <a:schemeClr val="bg1"/>
          </a:solidFill>
          <a:ln w="38100" cap="flat">
            <a:solidFill>
              <a:schemeClr val="bg1">
                <a:lumMod val="75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defTabSz="914400" latinLnBrk="1" hangingPunct="0"/>
            <a:r>
              <a:rPr lang="ru-RU" sz="1800" b="1" dirty="0" smtClean="0">
                <a:solidFill>
                  <a:srgbClr val="4472C4">
                    <a:lumMod val="50000"/>
                  </a:srgbClr>
                </a:solidFill>
                <a:ea typeface="Calibri"/>
                <a:cs typeface="Calibri"/>
                <a:sym typeface="Calibri"/>
              </a:rPr>
              <a:t>МАГИСТРАТУРА</a:t>
            </a:r>
            <a:endParaRPr lang="ru-RU" sz="1800" b="1" dirty="0">
              <a:solidFill>
                <a:srgbClr val="4472C4">
                  <a:lumMod val="50000"/>
                </a:srgbClr>
              </a:solidFill>
              <a:ea typeface="Calibri"/>
              <a:cs typeface="Calibri"/>
              <a:sym typeface="Calibri"/>
            </a:endParaRPr>
          </a:p>
        </p:txBody>
      </p:sp>
      <p:pic>
        <p:nvPicPr>
          <p:cNvPr id="6" name="image1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46009" y="6128041"/>
            <a:ext cx="734257" cy="501359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Нижний колонтитул 10"/>
          <p:cNvSpPr>
            <a:spLocks noGrp="1"/>
          </p:cNvSpPr>
          <p:nvPr>
            <p:ph type="ftr" sz="quarter" idx="5"/>
          </p:nvPr>
        </p:nvSpPr>
        <p:spPr>
          <a:xfrm>
            <a:off x="1299069" y="5969604"/>
            <a:ext cx="3901440" cy="430887"/>
          </a:xfrm>
        </p:spPr>
        <p:txBody>
          <a:bodyPr/>
          <a:lstStyle/>
          <a:p>
            <a:pPr algn="l">
              <a:defRPr sz="1800">
                <a:solidFill>
                  <a:srgbClr val="000000"/>
                </a:solidFill>
              </a:defRPr>
            </a:pPr>
            <a:endParaRPr lang="ru-RU" sz="1400" dirty="0" smtClean="0">
              <a:solidFill>
                <a:srgbClr val="A7A7A7">
                  <a:lumMod val="75000"/>
                </a:srgbClr>
              </a:solidFill>
            </a:endParaRP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lang="ru-RU" sz="1400" dirty="0" smtClean="0">
                <a:solidFill>
                  <a:srgbClr val="A7A7A7">
                    <a:lumMod val="75000"/>
                  </a:srgbClr>
                </a:solidFill>
              </a:rPr>
              <a:t>Учебное </a:t>
            </a:r>
            <a:r>
              <a:rPr lang="ru-RU" sz="1400" dirty="0" smtClean="0">
                <a:solidFill>
                  <a:srgbClr val="A7A7A7">
                    <a:lumMod val="75000"/>
                  </a:srgbClr>
                </a:solidFill>
              </a:rPr>
              <a:t>управление </a:t>
            </a:r>
          </a:p>
        </p:txBody>
      </p:sp>
    </p:spTree>
    <p:extLst>
      <p:ext uri="{BB962C8B-B14F-4D97-AF65-F5344CB8AC3E}">
        <p14:creationId xmlns:p14="http://schemas.microsoft.com/office/powerpoint/2010/main" val="143588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0"/>
          <p:cNvSpPr>
            <a:spLocks noChangeArrowheads="1"/>
          </p:cNvSpPr>
          <p:nvPr/>
        </p:nvSpPr>
        <p:spPr bwMode="auto">
          <a:xfrm>
            <a:off x="298450" y="109538"/>
            <a:ext cx="11995150" cy="649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lnSpc>
                <a:spcPts val="47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100" b="1" dirty="0" smtClean="0">
                <a:solidFill>
                  <a:prstClr val="black"/>
                </a:solidFill>
                <a:cs typeface="Times New Roman" pitchFamily="18" charset="0"/>
              </a:rPr>
              <a:t>Модульный принцип построения образовательных программ</a:t>
            </a:r>
            <a:endParaRPr lang="ru-RU" sz="31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914400"/>
            <a:ext cx="10838720" cy="461592"/>
          </a:xfrm>
          <a:prstGeom prst="rect">
            <a:avLst/>
          </a:prstGeom>
        </p:spPr>
        <p:txBody>
          <a:bodyPr wrap="square" lIns="91374" tIns="45684" rIns="91374" bIns="45684">
            <a:spAutoFit/>
          </a:bodyPr>
          <a:lstStyle/>
          <a:p>
            <a:pPr lvl="0" defTabSz="913738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Л</a:t>
            </a:r>
            <a:r>
              <a:rPr lang="ru-RU" sz="2400" b="1" kern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огика определения содержания и построения образовательной программы</a:t>
            </a: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5"/>
          </p:nvPr>
        </p:nvSpPr>
        <p:spPr>
          <a:xfrm>
            <a:off x="1371600" y="6172200"/>
            <a:ext cx="3901440" cy="430887"/>
          </a:xfrm>
        </p:spPr>
        <p:txBody>
          <a:bodyPr/>
          <a:lstStyle/>
          <a:p>
            <a:pPr algn="l">
              <a:defRPr sz="1800">
                <a:solidFill>
                  <a:srgbClr val="000000"/>
                </a:solidFill>
              </a:defRPr>
            </a:pPr>
            <a:r>
              <a:rPr lang="ru-RU" sz="1400" dirty="0" smtClean="0">
                <a:solidFill>
                  <a:srgbClr val="A7A7A7">
                    <a:lumMod val="75000"/>
                  </a:srgbClr>
                </a:solidFill>
              </a:rPr>
              <a:t>Учебное управление </a:t>
            </a: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lang="ru-RU" sz="1400" dirty="0" smtClean="0">
                <a:solidFill>
                  <a:srgbClr val="A7A7A7">
                    <a:lumMod val="75000"/>
                  </a:srgbClr>
                </a:solidFill>
              </a:rPr>
              <a:t>Отдел магистратуры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8</a:t>
            </a:fld>
            <a:endParaRPr lang="ru-RU" dirty="0"/>
          </a:p>
        </p:txBody>
      </p:sp>
      <p:pic>
        <p:nvPicPr>
          <p:cNvPr id="12" name="image1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46009" y="6128041"/>
            <a:ext cx="734257" cy="57755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33" name="Схема 32"/>
          <p:cNvGraphicFramePr/>
          <p:nvPr/>
        </p:nvGraphicFramePr>
        <p:xfrm>
          <a:off x="533400" y="457200"/>
          <a:ext cx="11353800" cy="6553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4" name="Группа 33"/>
          <p:cNvGrpSpPr/>
          <p:nvPr/>
        </p:nvGrpSpPr>
        <p:grpSpPr>
          <a:xfrm>
            <a:off x="152400" y="1752600"/>
            <a:ext cx="2014779" cy="801211"/>
            <a:chOff x="503836" y="3243474"/>
            <a:chExt cx="2014779" cy="801211"/>
          </a:xfrm>
        </p:grpSpPr>
        <p:sp>
          <p:nvSpPr>
            <p:cNvPr id="35" name="Скругленный прямоугольник 34"/>
            <p:cNvSpPr/>
            <p:nvPr/>
          </p:nvSpPr>
          <p:spPr>
            <a:xfrm>
              <a:off x="503836" y="3243474"/>
              <a:ext cx="2014779" cy="80121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Скругленный прямоугольник 4"/>
            <p:cNvSpPr/>
            <p:nvPr/>
          </p:nvSpPr>
          <p:spPr>
            <a:xfrm>
              <a:off x="527303" y="3266941"/>
              <a:ext cx="1967845" cy="7542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27940" rIns="41910" bIns="2794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kern="1200" dirty="0" smtClean="0"/>
                <a:t>КОМПЕТЕНЦИИ</a:t>
              </a:r>
              <a:endParaRPr lang="ru-RU" sz="2200" kern="1200" dirty="0"/>
            </a:p>
          </p:txBody>
        </p:sp>
      </p:grpSp>
      <p:sp>
        <p:nvSpPr>
          <p:cNvPr id="37" name="Блок-схема: узел 36"/>
          <p:cNvSpPr/>
          <p:nvPr/>
        </p:nvSpPr>
        <p:spPr>
          <a:xfrm>
            <a:off x="2209800" y="1828800"/>
            <a:ext cx="1219200" cy="1219200"/>
          </a:xfrm>
          <a:prstGeom prst="flowChartConnector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ОПОП</a:t>
            </a:r>
            <a:endParaRPr lang="ru-RU" dirty="0"/>
          </a:p>
        </p:txBody>
      </p:sp>
      <p:sp>
        <p:nvSpPr>
          <p:cNvPr id="38" name="Блок-схема: узел 37"/>
          <p:cNvSpPr/>
          <p:nvPr/>
        </p:nvSpPr>
        <p:spPr>
          <a:xfrm>
            <a:off x="5562600" y="4267200"/>
            <a:ext cx="1219200" cy="1219200"/>
          </a:xfrm>
          <a:prstGeom prst="flowChartConnector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РПД/М/П</a:t>
            </a:r>
            <a:endParaRPr lang="ru-RU" dirty="0"/>
          </a:p>
        </p:txBody>
      </p:sp>
      <p:sp>
        <p:nvSpPr>
          <p:cNvPr id="39" name="Блок-схема: узел 38"/>
          <p:cNvSpPr/>
          <p:nvPr/>
        </p:nvSpPr>
        <p:spPr>
          <a:xfrm>
            <a:off x="8534400" y="1905000"/>
            <a:ext cx="1219200" cy="1219200"/>
          </a:xfrm>
          <a:prstGeom prst="flowChartConnector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ФОС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0"/>
          <p:cNvSpPr>
            <a:spLocks noChangeArrowheads="1"/>
          </p:cNvSpPr>
          <p:nvPr/>
        </p:nvSpPr>
        <p:spPr bwMode="auto">
          <a:xfrm>
            <a:off x="603250" y="0"/>
            <a:ext cx="11588750" cy="69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 fontAlgn="base">
              <a:lnSpc>
                <a:spcPts val="47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100" b="1" dirty="0" smtClean="0">
                <a:solidFill>
                  <a:prstClr val="black"/>
                </a:solidFill>
                <a:cs typeface="Times New Roman" pitchFamily="18" charset="0"/>
              </a:rPr>
              <a:t>Модульный принцип построения образовательных </a:t>
            </a:r>
            <a:r>
              <a:rPr lang="ru-RU" sz="3100" b="1" dirty="0" smtClean="0">
                <a:solidFill>
                  <a:prstClr val="black"/>
                </a:solidFill>
                <a:cs typeface="Times New Roman" pitchFamily="18" charset="0"/>
              </a:rPr>
              <a:t>программ</a:t>
            </a:r>
            <a:endParaRPr lang="ru-RU" sz="31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5800" y="762000"/>
            <a:ext cx="6934200" cy="1126390"/>
          </a:xfrm>
          <a:prstGeom prst="rect">
            <a:avLst/>
          </a:prstGeom>
        </p:spPr>
        <p:txBody>
          <a:bodyPr wrap="square" lIns="91374" tIns="45684" rIns="91374" bIns="45684">
            <a:spAutoFit/>
          </a:bodyPr>
          <a:lstStyle/>
          <a:p>
            <a:pPr indent="-341039" defTabSz="909443">
              <a:lnSpc>
                <a:spcPct val="80000"/>
              </a:lnSpc>
              <a:spcBef>
                <a:spcPts val="1200"/>
              </a:spcBef>
              <a:defRPr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Образовательная программа выстроенная по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модульному принципу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–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совокупность и последовательность модулей, направленных на формирование компетенций, необходимых для присвоения определенной квалификации</a:t>
            </a:r>
            <a:endParaRPr lang="ru-RU" sz="2000" dirty="0">
              <a:solidFill>
                <a:schemeClr val="accent6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5"/>
          </p:nvPr>
        </p:nvSpPr>
        <p:spPr>
          <a:xfrm>
            <a:off x="1371600" y="6172200"/>
            <a:ext cx="3901440" cy="430887"/>
          </a:xfrm>
        </p:spPr>
        <p:txBody>
          <a:bodyPr/>
          <a:lstStyle/>
          <a:p>
            <a:pPr algn="l">
              <a:defRPr sz="1800">
                <a:solidFill>
                  <a:srgbClr val="000000"/>
                </a:solidFill>
              </a:defRPr>
            </a:pPr>
            <a:r>
              <a:rPr lang="ru-RU" sz="1400" dirty="0" smtClean="0">
                <a:solidFill>
                  <a:srgbClr val="A7A7A7">
                    <a:lumMod val="75000"/>
                  </a:srgbClr>
                </a:solidFill>
              </a:rPr>
              <a:t>Учебное управление 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95248">
              <a:lnSpc>
                <a:spcPts val="1320"/>
              </a:lnSpc>
            </a:pPr>
            <a:fld id="{81D60167-4931-47E6-BA6A-407CBD079E47}" type="slidenum">
              <a:rPr lang="ru-RU" smtClean="0"/>
              <a:pPr marL="95248">
                <a:lnSpc>
                  <a:spcPts val="1320"/>
                </a:lnSpc>
              </a:pPr>
              <a:t>9</a:t>
            </a:fld>
            <a:endParaRPr lang="ru-RU" dirty="0"/>
          </a:p>
        </p:txBody>
      </p:sp>
      <p:pic>
        <p:nvPicPr>
          <p:cNvPr id="12" name="image1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46009" y="6128041"/>
            <a:ext cx="734257" cy="501359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Прямоугольник 12"/>
          <p:cNvSpPr/>
          <p:nvPr/>
        </p:nvSpPr>
        <p:spPr>
          <a:xfrm>
            <a:off x="685800" y="2286001"/>
            <a:ext cx="1828800" cy="307776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1800" dirty="0" smtClean="0">
              <a:solidFill>
                <a:srgbClr val="00206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000" dirty="0" smtClean="0">
              <a:solidFill>
                <a:srgbClr val="00206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rgbClr val="002060"/>
                </a:solidFill>
              </a:rPr>
              <a:t>Компетенция 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ru-RU" sz="2000" dirty="0" smtClean="0">
              <a:solidFill>
                <a:srgbClr val="00206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000" dirty="0" smtClean="0">
              <a:solidFill>
                <a:srgbClr val="00206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rgbClr val="002060"/>
                </a:solidFill>
              </a:rPr>
              <a:t>- знание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2000" dirty="0" smtClean="0">
                <a:solidFill>
                  <a:srgbClr val="002060"/>
                </a:solidFill>
              </a:rPr>
              <a:t>умение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2000" dirty="0" smtClean="0">
                <a:solidFill>
                  <a:srgbClr val="002060"/>
                </a:solidFill>
              </a:rPr>
              <a:t> владение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altLang="ru-RU" sz="1800" dirty="0" smtClean="0">
              <a:solidFill>
                <a:srgbClr val="00206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altLang="ru-RU" sz="1800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24200" y="2286000"/>
            <a:ext cx="4317016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800" dirty="0" smtClean="0">
                <a:solidFill>
                  <a:srgbClr val="002060"/>
                </a:solidFill>
              </a:rPr>
              <a:t>Индикатор достижения  компетенции 1.1 </a:t>
            </a:r>
            <a:endParaRPr lang="ru-RU" altLang="ru-RU" sz="1800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24200" y="3581400"/>
            <a:ext cx="4317016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800" dirty="0" smtClean="0">
                <a:solidFill>
                  <a:srgbClr val="002060"/>
                </a:solidFill>
              </a:rPr>
              <a:t>Индикатор достижения  компетенции 1.2 </a:t>
            </a:r>
            <a:endParaRPr lang="ru-RU" altLang="ru-RU" sz="1800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24200" y="4953000"/>
            <a:ext cx="4280146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800" dirty="0" smtClean="0">
                <a:solidFill>
                  <a:srgbClr val="002060"/>
                </a:solidFill>
              </a:rPr>
              <a:t>Индикатор достижения  компетенции </a:t>
            </a:r>
            <a:r>
              <a:rPr lang="en-US" altLang="ru-RU" sz="1800" dirty="0" smtClean="0">
                <a:solidFill>
                  <a:srgbClr val="C00000"/>
                </a:solidFill>
              </a:rPr>
              <a:t>N</a:t>
            </a:r>
            <a:r>
              <a:rPr lang="en-US" altLang="ru-RU" sz="1800" dirty="0" smtClean="0">
                <a:solidFill>
                  <a:srgbClr val="002060"/>
                </a:solidFill>
              </a:rPr>
              <a:t>  </a:t>
            </a:r>
            <a:r>
              <a:rPr lang="ru-RU" altLang="ru-RU" sz="1800" dirty="0" smtClean="0">
                <a:solidFill>
                  <a:srgbClr val="002060"/>
                </a:solidFill>
              </a:rPr>
              <a:t> </a:t>
            </a:r>
            <a:endParaRPr lang="ru-RU" altLang="ru-RU" sz="1800" dirty="0">
              <a:solidFill>
                <a:srgbClr val="002060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590800" y="2438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590800" y="3733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590800" y="5105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8001000" y="1828800"/>
            <a:ext cx="1828800" cy="30777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smtClean="0">
                <a:solidFill>
                  <a:srgbClr val="002060"/>
                </a:solidFill>
              </a:rPr>
              <a:t>Результат обучения</a:t>
            </a:r>
            <a:r>
              <a:rPr lang="en-US" altLang="ru-RU" sz="1400" dirty="0" smtClean="0">
                <a:solidFill>
                  <a:srgbClr val="002060"/>
                </a:solidFill>
              </a:rPr>
              <a:t> 1</a:t>
            </a:r>
            <a:r>
              <a:rPr lang="ru-RU" altLang="ru-RU" sz="1400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8001000" y="2286000"/>
            <a:ext cx="1828800" cy="30777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smtClean="0">
                <a:solidFill>
                  <a:srgbClr val="002060"/>
                </a:solidFill>
              </a:rPr>
              <a:t>Результат обучения </a:t>
            </a:r>
            <a:r>
              <a:rPr lang="en-US" altLang="ru-RU" sz="1400" dirty="0" smtClean="0">
                <a:solidFill>
                  <a:srgbClr val="002060"/>
                </a:solidFill>
              </a:rPr>
              <a:t>2</a:t>
            </a:r>
            <a:endParaRPr lang="ru-RU" altLang="ru-RU" sz="1400" dirty="0" smtClean="0">
              <a:solidFill>
                <a:srgbClr val="00206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001000" y="2743200"/>
            <a:ext cx="1828800" cy="30777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smtClean="0">
                <a:solidFill>
                  <a:srgbClr val="002060"/>
                </a:solidFill>
              </a:rPr>
              <a:t>Результат обучения</a:t>
            </a:r>
            <a:r>
              <a:rPr lang="en-US" altLang="ru-RU" sz="1400" dirty="0" smtClean="0">
                <a:solidFill>
                  <a:srgbClr val="002060"/>
                </a:solidFill>
              </a:rPr>
              <a:t> </a:t>
            </a:r>
            <a:r>
              <a:rPr lang="en-US" altLang="ru-RU" sz="1400" dirty="0" smtClean="0">
                <a:solidFill>
                  <a:srgbClr val="C00000"/>
                </a:solidFill>
              </a:rPr>
              <a:t>n</a:t>
            </a:r>
            <a:endParaRPr lang="ru-RU" altLang="ru-RU" sz="1400" dirty="0" smtClean="0">
              <a:solidFill>
                <a:srgbClr val="C00000"/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7772400" y="19812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772400" y="24384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7772400" y="28956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772400" y="19812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7467600" y="24384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8001000" y="3200400"/>
            <a:ext cx="1828800" cy="30777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smtClean="0">
                <a:solidFill>
                  <a:srgbClr val="002060"/>
                </a:solidFill>
              </a:rPr>
              <a:t>Результат обучения</a:t>
            </a:r>
            <a:r>
              <a:rPr lang="en-US" altLang="ru-RU" sz="1400" dirty="0" smtClean="0">
                <a:solidFill>
                  <a:srgbClr val="002060"/>
                </a:solidFill>
              </a:rPr>
              <a:t> 1</a:t>
            </a:r>
            <a:r>
              <a:rPr lang="ru-RU" altLang="ru-RU" sz="1400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8001000" y="3657600"/>
            <a:ext cx="1828800" cy="30777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smtClean="0">
                <a:solidFill>
                  <a:srgbClr val="002060"/>
                </a:solidFill>
              </a:rPr>
              <a:t>Результат обучения</a:t>
            </a:r>
            <a:r>
              <a:rPr lang="en-US" altLang="ru-RU" sz="1400" dirty="0" smtClean="0">
                <a:solidFill>
                  <a:srgbClr val="002060"/>
                </a:solidFill>
              </a:rPr>
              <a:t> 2</a:t>
            </a:r>
            <a:r>
              <a:rPr lang="ru-RU" altLang="ru-RU" sz="1400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8001000" y="4114800"/>
            <a:ext cx="1828800" cy="30777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smtClean="0">
                <a:solidFill>
                  <a:srgbClr val="002060"/>
                </a:solidFill>
              </a:rPr>
              <a:t>Результат обучения</a:t>
            </a:r>
            <a:r>
              <a:rPr lang="en-US" altLang="ru-RU" sz="1400" dirty="0" smtClean="0">
                <a:solidFill>
                  <a:srgbClr val="002060"/>
                </a:solidFill>
              </a:rPr>
              <a:t> </a:t>
            </a:r>
            <a:r>
              <a:rPr lang="en-US" altLang="ru-RU" sz="1400" dirty="0" smtClean="0">
                <a:solidFill>
                  <a:srgbClr val="C00000"/>
                </a:solidFill>
              </a:rPr>
              <a:t>n</a:t>
            </a:r>
            <a:r>
              <a:rPr lang="ru-RU" altLang="ru-RU" sz="1400" dirty="0" smtClean="0">
                <a:solidFill>
                  <a:srgbClr val="002060"/>
                </a:solidFill>
              </a:rPr>
              <a:t> 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7772400" y="3352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7772400" y="33528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7772400" y="42672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7467600" y="3810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8001000" y="4572000"/>
            <a:ext cx="1828800" cy="30777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smtClean="0">
                <a:solidFill>
                  <a:srgbClr val="002060"/>
                </a:solidFill>
              </a:rPr>
              <a:t>Результат обучения</a:t>
            </a:r>
            <a:r>
              <a:rPr lang="en-US" altLang="ru-RU" sz="1400" dirty="0" smtClean="0">
                <a:solidFill>
                  <a:srgbClr val="002060"/>
                </a:solidFill>
              </a:rPr>
              <a:t> 1</a:t>
            </a:r>
            <a:r>
              <a:rPr lang="ru-RU" altLang="ru-RU" sz="1400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8001000" y="5029200"/>
            <a:ext cx="1828800" cy="30777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smtClean="0">
                <a:solidFill>
                  <a:srgbClr val="002060"/>
                </a:solidFill>
              </a:rPr>
              <a:t>Результат обучения</a:t>
            </a:r>
            <a:r>
              <a:rPr lang="en-US" altLang="ru-RU" sz="1400" dirty="0" smtClean="0">
                <a:solidFill>
                  <a:srgbClr val="002060"/>
                </a:solidFill>
              </a:rPr>
              <a:t> 2</a:t>
            </a:r>
            <a:r>
              <a:rPr lang="ru-RU" altLang="ru-RU" sz="1400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8001000" y="5486400"/>
            <a:ext cx="1828800" cy="30777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 smtClean="0">
                <a:solidFill>
                  <a:srgbClr val="002060"/>
                </a:solidFill>
              </a:rPr>
              <a:t>Результат обучения</a:t>
            </a:r>
            <a:r>
              <a:rPr lang="en-US" altLang="ru-RU" sz="1400" dirty="0" smtClean="0">
                <a:solidFill>
                  <a:srgbClr val="002060"/>
                </a:solidFill>
              </a:rPr>
              <a:t> </a:t>
            </a:r>
            <a:r>
              <a:rPr lang="en-US" altLang="ru-RU" sz="1400" dirty="0" smtClean="0">
                <a:solidFill>
                  <a:srgbClr val="C00000"/>
                </a:solidFill>
              </a:rPr>
              <a:t>n</a:t>
            </a:r>
            <a:r>
              <a:rPr lang="ru-RU" altLang="ru-RU" sz="1400" dirty="0" smtClean="0">
                <a:solidFill>
                  <a:srgbClr val="002060"/>
                </a:solidFill>
              </a:rPr>
              <a:t> 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7772400" y="47244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7467600" y="5181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7772400" y="47244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7772400" y="56388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10287000" y="1371600"/>
            <a:ext cx="1524000" cy="95410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1800" dirty="0" smtClean="0">
              <a:solidFill>
                <a:srgbClr val="00206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rgbClr val="002060"/>
                </a:solidFill>
              </a:rPr>
              <a:t>Модуль 1</a:t>
            </a:r>
            <a:endParaRPr lang="ru-RU" altLang="ru-RU" sz="1800" dirty="0" smtClean="0">
              <a:solidFill>
                <a:srgbClr val="00206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altLang="ru-RU" sz="1800" dirty="0">
              <a:solidFill>
                <a:srgbClr val="00206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0287000" y="3352800"/>
            <a:ext cx="1524000" cy="95410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1800" dirty="0" smtClean="0">
              <a:solidFill>
                <a:srgbClr val="00206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rgbClr val="002060"/>
                </a:solidFill>
              </a:rPr>
              <a:t>Модуль 2</a:t>
            </a:r>
            <a:endParaRPr lang="ru-RU" altLang="ru-RU" sz="1800" dirty="0" smtClean="0">
              <a:solidFill>
                <a:srgbClr val="00206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altLang="ru-RU" sz="1800" dirty="0">
              <a:solidFill>
                <a:srgbClr val="002060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0287000" y="5181600"/>
            <a:ext cx="1524000" cy="95410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1800" dirty="0" smtClean="0">
              <a:solidFill>
                <a:srgbClr val="00206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rgbClr val="002060"/>
                </a:solidFill>
              </a:rPr>
              <a:t>Модуль </a:t>
            </a:r>
            <a:r>
              <a:rPr lang="en-US" altLang="ru-RU" sz="2000" dirty="0" smtClean="0">
                <a:solidFill>
                  <a:srgbClr val="C00000"/>
                </a:solidFill>
              </a:rPr>
              <a:t>N</a:t>
            </a:r>
            <a:endParaRPr lang="ru-RU" altLang="ru-RU" sz="1800" dirty="0" smtClean="0">
              <a:solidFill>
                <a:srgbClr val="C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altLang="ru-RU" sz="1800" dirty="0">
              <a:solidFill>
                <a:srgbClr val="002060"/>
              </a:solidFill>
            </a:endParaRP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10058400" y="19050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9829800" y="24384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9829800" y="28956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>
            <a:off x="9829800" y="33528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9829800" y="3810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>
            <a:off x="9829800" y="42672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9829800" y="47244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>
            <a:off x="9829800" y="51816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>
            <a:off x="9829800" y="5638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>
            <a:off x="9829800" y="1905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5C6A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10834</TotalTime>
  <Words>1042</Words>
  <Application>Microsoft Office PowerPoint</Application>
  <PresentationFormat>Произвольный</PresentationFormat>
  <Paragraphs>218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Тема Office</vt:lpstr>
      <vt:lpstr>Office Theme</vt:lpstr>
      <vt:lpstr>3_Default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Модульный принцип построения образовательных программ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Alexandre Wipf</dc:creator>
  <cp:lastModifiedBy>Пользователь</cp:lastModifiedBy>
  <cp:revision>507</cp:revision>
  <cp:lastPrinted>2018-10-31T05:06:32Z</cp:lastPrinted>
  <dcterms:created xsi:type="dcterms:W3CDTF">2016-11-24T15:13:24Z</dcterms:created>
  <dcterms:modified xsi:type="dcterms:W3CDTF">2018-10-31T06:45:02Z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2016-11-18T00:00:00Z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2016-11-24T00:00:00Z</vt:filetime>
  </property>
</Properties>
</file>