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64" r:id="rId2"/>
    <p:sldId id="265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6" r:id="rId12"/>
    <p:sldId id="267" r:id="rId13"/>
    <p:sldId id="268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AF375399-CD44-4783-8D01-246A5A065C55}">
          <p14:sldIdLst>
            <p14:sldId id="264"/>
            <p14:sldId id="265"/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</p14:sldIdLst>
        </p14:section>
        <p14:section name="Раздел без заголовка" id="{36F5B3C7-16C6-4FD3-8D0E-191072AEE35D}">
          <p14:sldIdLst>
            <p14:sldId id="266"/>
            <p14:sldId id="267"/>
            <p14:sldId id="26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1296" y="-33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651B55-3A61-4AF4-AB1A-5DE585F100B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E50C6C-DD22-4A03-A29B-683F79A769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128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195486"/>
            <a:ext cx="53285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5" y="884813"/>
            <a:ext cx="5256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Премии Томского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государственного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университета «Человек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года»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5" y="1665932"/>
            <a:ext cx="5256583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Некрылов</a:t>
            </a: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Александрович</a:t>
            </a:r>
            <a:endParaRPr lang="ru-RU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исторических наук,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7504" y="3166398"/>
            <a:ext cx="525658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исторические исследования,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послужившие основой для присвоения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Городу Томску почетного звания Российской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Федерации «Город трудовой доблести»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год 75-годовщины Великой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6115" y="0"/>
            <a:ext cx="361788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0029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558" y="2039451"/>
            <a:ext cx="2094472" cy="299105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731" y="2028969"/>
            <a:ext cx="2088232" cy="29910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429" y="2039451"/>
            <a:ext cx="2076049" cy="29663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743" y="2039451"/>
            <a:ext cx="2061062" cy="295891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9512" y="195486"/>
            <a:ext cx="8726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достижения</a:t>
            </a:r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области литературы и искусства</a:t>
            </a:r>
            <a:r>
              <a:rPr lang="ru-RU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9512" y="1615996"/>
            <a:ext cx="8726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фильм «140 лет открытий: эпоха просвещения в Сибири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0558" y="564818"/>
            <a:ext cx="892551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коллектив: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Старовойтов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Игорь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Геннадьевич, Королёва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Александровна,  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Казаков Сергей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Александрович,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Марутян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Нарек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Александрович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140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749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– декабре в собственных диссертационных советах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ТГУ</a:t>
            </a:r>
          </a:p>
          <a:p>
            <a:pPr lvl="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защит кандидатских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55" y="1983234"/>
            <a:ext cx="4365133" cy="3036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937" y="1094026"/>
            <a:ext cx="8828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кандидата технических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наук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060" y="2002160"/>
            <a:ext cx="4358720" cy="30243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938" y="1557630"/>
            <a:ext cx="4347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Малоземов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 Викторович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0060" y="1557630"/>
            <a:ext cx="43587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Уколов Антон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Вадимович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173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749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– декабре в собственных диссертационных советах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ТГУ</a:t>
            </a:r>
          </a:p>
          <a:p>
            <a:pPr lvl="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защит кандидатских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1520" y="105029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кандидата филологических наук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6332" y="1482338"/>
            <a:ext cx="42510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Масяйкина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Елена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14170" y="1482338"/>
            <a:ext cx="427830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Пушкарева Юлия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Евгеньевна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32" y="1932274"/>
            <a:ext cx="4251041" cy="29523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170" y="1894543"/>
            <a:ext cx="4278810" cy="299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014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267494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ноябре – декабре в собственных диссертационных советах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ТГУ</a:t>
            </a:r>
          </a:p>
          <a:p>
            <a:pPr lvl="0"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прошли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27 защит </a:t>
            </a:r>
            <a:r>
              <a:rPr lang="ru-RU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кандидатских </a:t>
            </a: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диссертаций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1092230"/>
            <a:ext cx="8640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кандидата биологических наук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865" y="1923678"/>
            <a:ext cx="4214270" cy="292113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5930" y="1475492"/>
            <a:ext cx="4214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Галицын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Дмитрий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Игоревич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47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1" y="1491630"/>
            <a:ext cx="8784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Премии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Томского государственного университета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достижения в науке,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образовании,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 электронных образовательных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ресурсов,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 электронных научных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ресурсов,</a:t>
            </a: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 литературы и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24168"/>
            <a:ext cx="87849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ЛАУРЕАТЫ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07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79" y="1991836"/>
            <a:ext cx="2127465" cy="30537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03" y="1991836"/>
            <a:ext cx="2116362" cy="303083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978" y="1991836"/>
            <a:ext cx="2102581" cy="3021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991836"/>
            <a:ext cx="2102581" cy="30217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40279" y="105294"/>
            <a:ext cx="876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достижения в науке»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28158" y="1521543"/>
            <a:ext cx="87665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монографию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«Electromagnetic and Acoustic Wave Tomography»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7763" y="505404"/>
            <a:ext cx="875442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коллектив: 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Якубов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Петрович, Шипилов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Сергей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Эдуардович,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Суханов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Дмитрий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Яковлевич, Клоков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Андрей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Владимирович 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488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718" y="0"/>
            <a:ext cx="3603282" cy="5179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279" y="224097"/>
            <a:ext cx="52238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достижения в науке»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0260" y="242773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цикл научных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«Каталитические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 контролируемым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межфазным взаимодействием Ag-CeO2 для очистки окружающей среды и синтеза ценных органических соединений»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40280" y="1275606"/>
            <a:ext cx="52238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Грабченко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Мария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</a:t>
            </a:r>
          </a:p>
        </p:txBody>
      </p:sp>
    </p:spTree>
    <p:extLst>
      <p:ext uri="{BB962C8B-B14F-4D97-AF65-F5344CB8AC3E}">
        <p14:creationId xmlns:p14="http://schemas.microsoft.com/office/powerpoint/2010/main" val="1630430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00400" cy="516523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734624" y="2499742"/>
            <a:ext cx="5315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учебное пособие и практикум</a:t>
            </a: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«Basic Concepts in the Tourism Industry: Annexes»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1320" y="1347614"/>
            <a:ext cx="51531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Шульгина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Елена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Модестовна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07904" y="254198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</a:t>
            </a:r>
          </a:p>
          <a:p>
            <a:pPr algn="ctr"/>
            <a:r>
              <a:rPr lang="ru-RU" sz="2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достижения в образовании</a:t>
            </a:r>
            <a:r>
              <a:rPr lang="ru-RU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494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80005"/>
            <a:ext cx="2160240" cy="3086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18" y="1960710"/>
            <a:ext cx="2163785" cy="310589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960199"/>
            <a:ext cx="2161145" cy="31064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123586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sz="2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достижения в образовании</a:t>
            </a:r>
            <a:r>
              <a:rPr lang="ru-RU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523" y="1508581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работу «Лесные культуры: учебное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пособие для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академического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бакалавриата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9511" y="523696"/>
            <a:ext cx="8713575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коллектив: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Данченко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Матвей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Анатольевич, Кабанова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Светлана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Анатольевна,</a:t>
            </a:r>
          </a:p>
          <a:p>
            <a:pPr algn="ctr"/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Муканов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Болат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Мажитович</a:t>
            </a:r>
            <a:endParaRPr lang="ru-RU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21534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22" y="2493263"/>
            <a:ext cx="1842078" cy="265023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956" y="2493492"/>
            <a:ext cx="1848581" cy="26589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086" y="2493264"/>
            <a:ext cx="1845752" cy="265919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837" y="2493264"/>
            <a:ext cx="1859705" cy="26637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42" y="2493492"/>
            <a:ext cx="1842634" cy="26500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474" y="238100"/>
            <a:ext cx="878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sz="2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достижения в образовании</a:t>
            </a:r>
            <a:r>
              <a:rPr lang="ru-RU" sz="20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8183" y="1637498"/>
            <a:ext cx="88175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/>
              <a:t>За работу «Из Сибири с </a:t>
            </a:r>
            <a:r>
              <a:rPr lang="ru-RU" i="1" dirty="0" smtClean="0"/>
              <a:t>любовью.</a:t>
            </a:r>
          </a:p>
          <a:p>
            <a:pPr algn="ctr"/>
            <a:r>
              <a:rPr lang="ru-RU" i="1" dirty="0" smtClean="0"/>
              <a:t>Русский </a:t>
            </a:r>
            <a:r>
              <a:rPr lang="ru-RU" i="1" dirty="0"/>
              <a:t>язык как иностранный (первый уровень): учебное пособие</a:t>
            </a:r>
            <a:r>
              <a:rPr lang="ru-RU" i="1" dirty="0" smtClean="0"/>
              <a:t>»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60348" y="660584"/>
            <a:ext cx="8784976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коллектив:</a:t>
            </a:r>
          </a:p>
          <a:p>
            <a:pPr algn="ctr"/>
            <a:r>
              <a:rPr lang="ru-RU" sz="175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Кузнецова </a:t>
            </a:r>
            <a:r>
              <a:rPr lang="ru-RU" sz="17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Ольга Андреевна, </a:t>
            </a:r>
            <a:r>
              <a:rPr lang="ru-RU" sz="17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Шекетера</a:t>
            </a:r>
            <a:r>
              <a:rPr lang="ru-RU" sz="17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Алла </a:t>
            </a:r>
            <a:r>
              <a:rPr lang="ru-RU" sz="175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Леонидовна, Карпова </a:t>
            </a:r>
            <a:r>
              <a:rPr lang="ru-RU" sz="17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Наталия </a:t>
            </a:r>
            <a:r>
              <a:rPr lang="ru-RU" sz="175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Александровна, Савицкая </a:t>
            </a:r>
            <a:r>
              <a:rPr lang="ru-RU" sz="17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</a:t>
            </a:r>
            <a:r>
              <a:rPr lang="ru-RU" sz="175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Семеновна, </a:t>
            </a:r>
            <a:r>
              <a:rPr lang="ru-RU" sz="175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Барчугова</a:t>
            </a:r>
            <a:r>
              <a:rPr lang="ru-RU" sz="175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75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r>
              <a:rPr lang="ru-RU" sz="175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Райнгольдовна</a:t>
            </a:r>
            <a:endParaRPr lang="ru-RU" sz="175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835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035" y="2499742"/>
            <a:ext cx="1801929" cy="26070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2484610"/>
            <a:ext cx="1810537" cy="26070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493888"/>
            <a:ext cx="1797721" cy="259776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7504" y="151074"/>
            <a:ext cx="89289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sz="2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создании электронных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ресурсов»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838279"/>
            <a:ext cx="88569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электронный образовательный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</a:t>
            </a:r>
          </a:p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«Основы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векторного и тензорного анализа»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5" y="858960"/>
            <a:ext cx="8856983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Авторский коллектив: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Брюханова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Валентина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Владимировна,  Брюханов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Илья </a:t>
            </a:r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Дмитриевич,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Самохвалов </a:t>
            </a:r>
            <a:r>
              <a: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Игнатий Викторович</a:t>
            </a:r>
          </a:p>
        </p:txBody>
      </p:sp>
    </p:spTree>
    <p:extLst>
      <p:ext uri="{BB962C8B-B14F-4D97-AF65-F5344CB8AC3E}">
        <p14:creationId xmlns:p14="http://schemas.microsoft.com/office/powerpoint/2010/main" val="1196527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624" y="1"/>
            <a:ext cx="3579376" cy="51631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7504" y="151074"/>
            <a:ext cx="52565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</a:t>
            </a:r>
            <a:r>
              <a:rPr lang="ru-RU" sz="20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высокие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в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создании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электронных</a:t>
            </a:r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образовательных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ресурсов»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7504" y="2942061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электронный образовательный ресурс «Аналитическая философия религии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7504" y="1707654"/>
            <a:ext cx="52565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Кириленко</a:t>
            </a: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Юлия Николаевна</a:t>
            </a:r>
          </a:p>
        </p:txBody>
      </p:sp>
    </p:spTree>
    <p:extLst>
      <p:ext uri="{BB962C8B-B14F-4D97-AF65-F5344CB8AC3E}">
        <p14:creationId xmlns:p14="http://schemas.microsoft.com/office/powerpoint/2010/main" val="7016991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400</Words>
  <Application>Microsoft Office PowerPoint</Application>
  <PresentationFormat>Экран (16:9)</PresentationFormat>
  <Paragraphs>75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</cp:revision>
  <dcterms:created xsi:type="dcterms:W3CDTF">2020-12-14T02:04:37Z</dcterms:created>
  <dcterms:modified xsi:type="dcterms:W3CDTF">2020-12-25T08:58:27Z</dcterms:modified>
</cp:coreProperties>
</file>