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F546D-1DE2-4786-A0C4-DD44CE7C03DA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1EB29-74C7-4FB9-99CF-9964ED0D5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016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4EAED1-DA00-4955-87DB-36777A4E9B05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0108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4EAED1-DA00-4955-87DB-36777A4E9B05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3403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AFC2-6634-4F5C-8A03-140D51074774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B5AF-6B95-4D0D-A5C5-EB06D06D9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246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AFC2-6634-4F5C-8A03-140D51074774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B5AF-6B95-4D0D-A5C5-EB06D06D9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1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AFC2-6634-4F5C-8A03-140D51074774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B5AF-6B95-4D0D-A5C5-EB06D06D9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405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AFC2-6634-4F5C-8A03-140D51074774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B5AF-6B95-4D0D-A5C5-EB06D06D9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250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AFC2-6634-4F5C-8A03-140D51074774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B5AF-6B95-4D0D-A5C5-EB06D06D9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053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AFC2-6634-4F5C-8A03-140D51074774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B5AF-6B95-4D0D-A5C5-EB06D06D9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805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AFC2-6634-4F5C-8A03-140D51074774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B5AF-6B95-4D0D-A5C5-EB06D06D9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003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AFC2-6634-4F5C-8A03-140D51074774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B5AF-6B95-4D0D-A5C5-EB06D06D9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425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AFC2-6634-4F5C-8A03-140D51074774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B5AF-6B95-4D0D-A5C5-EB06D06D9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874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AFC2-6634-4F5C-8A03-140D51074774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B5AF-6B95-4D0D-A5C5-EB06D06D9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42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AFC2-6634-4F5C-8A03-140D51074774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B5AF-6B95-4D0D-A5C5-EB06D06D9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60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5AFC2-6634-4F5C-8A03-140D51074774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FB5AF-6B95-4D0D-A5C5-EB06D06D9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628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1512712"/>
            <a:ext cx="8229600" cy="1498178"/>
          </a:xfrm>
        </p:spPr>
        <p:txBody>
          <a:bodyPr>
            <a:normAutofit/>
          </a:bodyPr>
          <a:lstStyle/>
          <a:p>
            <a:r>
              <a:rPr lang="ru-RU" sz="3200" dirty="0"/>
              <a:t>В системе зарегистрированы: исходно / на настоящий момент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0373420"/>
              </p:ext>
            </p:extLst>
          </p:nvPr>
        </p:nvGraphicFramePr>
        <p:xfrm>
          <a:off x="876821" y="4048201"/>
          <a:ext cx="10697232" cy="2527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0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0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0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20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20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20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204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204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204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204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204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8204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204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204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8204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8204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8204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82044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82044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82044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82044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82044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82044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382044">
                  <a:extLst>
                    <a:ext uri="{9D8B030D-6E8A-4147-A177-3AD203B41FA5}">
                      <a16:colId xmlns:a16="http://schemas.microsoft.com/office/drawing/2014/main" val="2254607262"/>
                    </a:ext>
                  </a:extLst>
                </a:gridCol>
                <a:gridCol w="382044">
                  <a:extLst>
                    <a:ext uri="{9D8B030D-6E8A-4147-A177-3AD203B41FA5}">
                      <a16:colId xmlns:a16="http://schemas.microsoft.com/office/drawing/2014/main" val="2337056377"/>
                    </a:ext>
                  </a:extLst>
                </a:gridCol>
                <a:gridCol w="382044">
                  <a:extLst>
                    <a:ext uri="{9D8B030D-6E8A-4147-A177-3AD203B41FA5}">
                      <a16:colId xmlns:a16="http://schemas.microsoft.com/office/drawing/2014/main" val="3140363207"/>
                    </a:ext>
                  </a:extLst>
                </a:gridCol>
              </a:tblGrid>
              <a:tr h="1558608">
                <a:tc>
                  <a:txBody>
                    <a:bodyPr/>
                    <a:lstStyle/>
                    <a:p>
                      <a:r>
                        <a:rPr lang="ru-RU" dirty="0"/>
                        <a:t>И</a:t>
                      </a:r>
                    </a:p>
                    <a:p>
                      <a:r>
                        <a:rPr lang="ru-RU" dirty="0"/>
                        <a:t>Э</a:t>
                      </a:r>
                    </a:p>
                    <a:p>
                      <a:r>
                        <a:rPr lang="ru-RU" dirty="0"/>
                        <a:t>М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</a:t>
                      </a:r>
                    </a:p>
                    <a:p>
                      <a:r>
                        <a:rPr lang="ru-RU" dirty="0"/>
                        <a:t>Ш</a:t>
                      </a:r>
                    </a:p>
                    <a:p>
                      <a:r>
                        <a:rPr lang="ru-RU" dirty="0"/>
                        <a:t>Б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Г</a:t>
                      </a:r>
                    </a:p>
                    <a:p>
                      <a:r>
                        <a:rPr lang="ru-RU" dirty="0"/>
                        <a:t>Г</a:t>
                      </a:r>
                    </a:p>
                    <a:p>
                      <a:r>
                        <a:rPr lang="ru-RU" dirty="0"/>
                        <a:t>Ф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</a:t>
                      </a:r>
                    </a:p>
                    <a:p>
                      <a:r>
                        <a:rPr lang="ru-RU" dirty="0"/>
                        <a:t>И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</a:t>
                      </a:r>
                    </a:p>
                    <a:p>
                      <a:r>
                        <a:rPr lang="ru-RU" dirty="0"/>
                        <a:t>И</a:t>
                      </a:r>
                    </a:p>
                    <a:p>
                      <a:r>
                        <a:rPr lang="ru-RU" dirty="0"/>
                        <a:t>К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</a:t>
                      </a:r>
                    </a:p>
                    <a:p>
                      <a:r>
                        <a:rPr lang="ru-RU" dirty="0"/>
                        <a:t>П</a:t>
                      </a:r>
                    </a:p>
                    <a:p>
                      <a:r>
                        <a:rPr lang="ru-RU" dirty="0"/>
                        <a:t>М</a:t>
                      </a:r>
                    </a:p>
                    <a:p>
                      <a:r>
                        <a:rPr lang="ru-RU" dirty="0"/>
                        <a:t>К</a:t>
                      </a:r>
                    </a:p>
                    <a:p>
                      <a:r>
                        <a:rPr lang="ru-RU" dirty="0"/>
                        <a:t>Н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</a:t>
                      </a:r>
                    </a:p>
                    <a:p>
                      <a:r>
                        <a:rPr lang="ru-RU" dirty="0"/>
                        <a:t>Ф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Л</a:t>
                      </a:r>
                    </a:p>
                    <a:p>
                      <a:r>
                        <a:rPr lang="ru-RU" dirty="0"/>
                        <a:t>Г</a:t>
                      </a:r>
                    </a:p>
                    <a:p>
                      <a:r>
                        <a:rPr lang="ru-RU" dirty="0"/>
                        <a:t>П</a:t>
                      </a:r>
                    </a:p>
                    <a:p>
                      <a:r>
                        <a:rPr lang="ru-RU" dirty="0"/>
                        <a:t>И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</a:t>
                      </a:r>
                    </a:p>
                    <a:p>
                      <a:r>
                        <a:rPr lang="ru-RU" dirty="0"/>
                        <a:t>Ф</a:t>
                      </a:r>
                    </a:p>
                    <a:p>
                      <a:r>
                        <a:rPr lang="ru-RU" dirty="0"/>
                        <a:t>У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ММ</a:t>
                      </a:r>
                    </a:p>
                    <a:p>
                      <a:r>
                        <a:rPr lang="ru-RU" dirty="0"/>
                        <a:t>Ф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</a:t>
                      </a:r>
                    </a:p>
                    <a:p>
                      <a:r>
                        <a:rPr lang="ru-RU" dirty="0"/>
                        <a:t>Ф</a:t>
                      </a:r>
                    </a:p>
                    <a:p>
                      <a:r>
                        <a:rPr lang="ru-RU" dirty="0"/>
                        <a:t>Ф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</a:t>
                      </a:r>
                    </a:p>
                    <a:p>
                      <a:r>
                        <a:rPr lang="ru-RU" dirty="0"/>
                        <a:t>Ж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</a:t>
                      </a:r>
                    </a:p>
                    <a:p>
                      <a:r>
                        <a:rPr lang="ru-RU" dirty="0"/>
                        <a:t>И</a:t>
                      </a:r>
                    </a:p>
                    <a:p>
                      <a:r>
                        <a:rPr lang="ru-RU" dirty="0"/>
                        <a:t>Т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</a:t>
                      </a:r>
                    </a:p>
                    <a:p>
                      <a:r>
                        <a:rPr lang="ru-RU" dirty="0"/>
                        <a:t>И</a:t>
                      </a:r>
                    </a:p>
                    <a:p>
                      <a:r>
                        <a:rPr lang="ru-RU" dirty="0"/>
                        <a:t>Я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</a:t>
                      </a:r>
                    </a:p>
                    <a:p>
                      <a:r>
                        <a:rPr lang="ru-RU" dirty="0"/>
                        <a:t>И</a:t>
                      </a:r>
                    </a:p>
                    <a:p>
                      <a:r>
                        <a:rPr lang="ru-RU" dirty="0"/>
                        <a:t>Н</a:t>
                      </a:r>
                    </a:p>
                    <a:p>
                      <a:r>
                        <a:rPr lang="ru-RU" dirty="0"/>
                        <a:t>ф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</a:t>
                      </a:r>
                    </a:p>
                    <a:p>
                      <a:r>
                        <a:rPr lang="ru-RU" dirty="0"/>
                        <a:t>П</a:t>
                      </a:r>
                    </a:p>
                    <a:p>
                      <a:r>
                        <a:rPr lang="ru-RU" dirty="0"/>
                        <a:t>М</a:t>
                      </a:r>
                    </a:p>
                    <a:p>
                      <a:r>
                        <a:rPr lang="ru-RU" dirty="0"/>
                        <a:t>К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</a:t>
                      </a:r>
                    </a:p>
                    <a:p>
                      <a:r>
                        <a:rPr lang="ru-RU" dirty="0"/>
                        <a:t>П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</a:t>
                      </a:r>
                    </a:p>
                    <a:p>
                      <a:r>
                        <a:rPr lang="ru-RU" dirty="0"/>
                        <a:t>Ф</a:t>
                      </a:r>
                    </a:p>
                    <a:p>
                      <a:r>
                        <a:rPr lang="ru-RU" dirty="0"/>
                        <a:t>К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</a:t>
                      </a:r>
                    </a:p>
                    <a:p>
                      <a:r>
                        <a:rPr lang="ru-RU" dirty="0"/>
                        <a:t>Т</a:t>
                      </a:r>
                    </a:p>
                    <a:p>
                      <a:r>
                        <a:rPr lang="ru-RU" dirty="0"/>
                        <a:t>Ф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</a:t>
                      </a:r>
                    </a:p>
                    <a:p>
                      <a:r>
                        <a:rPr lang="ru-RU" dirty="0"/>
                        <a:t>Ф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</a:t>
                      </a:r>
                    </a:p>
                    <a:p>
                      <a:r>
                        <a:rPr lang="ru-RU" dirty="0"/>
                        <a:t>И</a:t>
                      </a:r>
                    </a:p>
                    <a:p>
                      <a:r>
                        <a:rPr lang="ru-RU" dirty="0"/>
                        <a:t>Л</a:t>
                      </a:r>
                    </a:p>
                    <a:p>
                      <a:r>
                        <a:rPr lang="ru-RU" dirty="0"/>
                        <a:t>Ф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</a:t>
                      </a:r>
                    </a:p>
                    <a:p>
                      <a:r>
                        <a:rPr lang="ru-RU" dirty="0"/>
                        <a:t>С</a:t>
                      </a:r>
                    </a:p>
                    <a:p>
                      <a:r>
                        <a:rPr lang="ru-RU" dirty="0"/>
                        <a:t>Ф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Х</a:t>
                      </a:r>
                    </a:p>
                    <a:p>
                      <a:r>
                        <a:rPr lang="ru-RU" dirty="0"/>
                        <a:t>Ф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Э</a:t>
                      </a:r>
                    </a:p>
                    <a:p>
                      <a:r>
                        <a:rPr lang="ru-RU" dirty="0"/>
                        <a:t>Ф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Ю</a:t>
                      </a:r>
                    </a:p>
                    <a:p>
                      <a:r>
                        <a:rPr lang="ru-RU" dirty="0"/>
                        <a:t>И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</a:t>
                      </a:r>
                    </a:p>
                    <a:p>
                      <a:r>
                        <a:rPr lang="ru-RU" dirty="0"/>
                        <a:t>А</a:t>
                      </a:r>
                    </a:p>
                    <a:p>
                      <a:r>
                        <a:rPr lang="ru-RU" dirty="0"/>
                        <a:t>Е</a:t>
                      </a:r>
                    </a:p>
                    <a:p>
                      <a:r>
                        <a:rPr lang="ru-RU" dirty="0"/>
                        <a:t>У</a:t>
                      </a:r>
                    </a:p>
                    <a:p>
                      <a:r>
                        <a:rPr lang="ru-RU" dirty="0"/>
                        <a:t>М</a:t>
                      </a:r>
                    </a:p>
                    <a:p>
                      <a:r>
                        <a:rPr lang="ru-RU" dirty="0"/>
                        <a:t>Т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</a:t>
                      </a:r>
                    </a:p>
                    <a:p>
                      <a:r>
                        <a:rPr lang="ru-RU" dirty="0"/>
                        <a:t>А</a:t>
                      </a:r>
                    </a:p>
                    <a:p>
                      <a:r>
                        <a:rPr lang="ru-RU" dirty="0"/>
                        <a:t>Е</a:t>
                      </a:r>
                    </a:p>
                    <a:p>
                      <a:r>
                        <a:rPr lang="ru-RU" dirty="0"/>
                        <a:t>ИЧЦЭ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</a:t>
                      </a:r>
                    </a:p>
                    <a:p>
                      <a:r>
                        <a:rPr lang="ru-RU" dirty="0"/>
                        <a:t>А</a:t>
                      </a:r>
                    </a:p>
                    <a:p>
                      <a:r>
                        <a:rPr lang="ru-RU" dirty="0"/>
                        <a:t>Е</a:t>
                      </a:r>
                    </a:p>
                    <a:p>
                      <a:r>
                        <a:rPr lang="ru-RU" dirty="0"/>
                        <a:t>С</a:t>
                      </a:r>
                    </a:p>
                    <a:p>
                      <a:r>
                        <a:rPr lang="ru-RU" dirty="0"/>
                        <a:t>И</a:t>
                      </a:r>
                    </a:p>
                    <a:p>
                      <a:r>
                        <a:rPr lang="ru-RU" dirty="0"/>
                        <a:t>Б</a:t>
                      </a:r>
                    </a:p>
                  </a:txBody>
                  <a:tcPr marL="0" marR="0" anchor="b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064">
                <a:tc>
                  <a:txBody>
                    <a:bodyPr/>
                    <a:lstStyle/>
                    <a:p>
                      <a:r>
                        <a:rPr lang="ru-RU" sz="1400" dirty="0"/>
                        <a:t>66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25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138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157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66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21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126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5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18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55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101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17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69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75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41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69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226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48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129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96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97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134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60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92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127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-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-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-</a:t>
                      </a:r>
                    </a:p>
                  </a:txBody>
                  <a:tcPr marL="0" marR="0" anchor="b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064">
                <a:tc>
                  <a:txBody>
                    <a:bodyPr/>
                    <a:lstStyle/>
                    <a:p>
                      <a:r>
                        <a:rPr lang="en-US" sz="1400" dirty="0"/>
                        <a:t>139</a:t>
                      </a:r>
                      <a:endParaRPr lang="ru-RU" sz="1400" dirty="0"/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25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163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196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90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141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140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19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19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56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114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19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71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296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43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95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391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52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132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98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118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145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67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91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179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2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53</a:t>
                      </a:r>
                    </a:p>
                  </a:txBody>
                  <a:tcPr marL="0" marR="0" anchor="b" anchorCtr="1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18</a:t>
                      </a:r>
                    </a:p>
                  </a:txBody>
                  <a:tcPr marL="0" marR="0" anchor="b" anchorCtr="1"/>
                </a:tc>
                <a:extLst>
                  <a:ext uri="{0D108BD9-81ED-4DB2-BD59-A6C34878D82A}">
                    <a16:rowId xmlns:a16="http://schemas.microsoft.com/office/drawing/2014/main" val="489819851"/>
                  </a:ext>
                </a:extLst>
              </a:tr>
            </a:tbl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1957444" y="2780928"/>
            <a:ext cx="8363272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700" b="1" dirty="0">
                <a:solidFill>
                  <a:prstClr val="black"/>
                </a:solidFill>
                <a:latin typeface="Calibri"/>
              </a:rPr>
              <a:t>Всего</a:t>
            </a:r>
            <a:r>
              <a:rPr lang="ru-RU" sz="20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(по всем факультетам, курсам и уровням подготовки)  </a:t>
            </a:r>
            <a:r>
              <a:rPr lang="ru-RU" sz="2000" b="1" dirty="0">
                <a:solidFill>
                  <a:prstClr val="black"/>
                </a:solidFill>
                <a:latin typeface="Calibri"/>
              </a:rPr>
              <a:t>= </a:t>
            </a:r>
            <a:r>
              <a:rPr lang="ru-RU" sz="3700" b="1" dirty="0">
                <a:solidFill>
                  <a:prstClr val="black"/>
                </a:solidFill>
                <a:latin typeface="Calibri"/>
              </a:rPr>
              <a:t>2058</a:t>
            </a:r>
            <a:r>
              <a:rPr lang="en-US" sz="37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3700" b="1" dirty="0">
                <a:solidFill>
                  <a:prstClr val="black"/>
                </a:solidFill>
                <a:latin typeface="Calibri"/>
              </a:rPr>
              <a:t>/ 2972</a:t>
            </a:r>
          </a:p>
          <a:p>
            <a:pPr algn="l"/>
            <a:endParaRPr lang="ru-RU" sz="2000" b="1" dirty="0">
              <a:solidFill>
                <a:prstClr val="black"/>
              </a:solidFill>
              <a:latin typeface="Calibri"/>
            </a:endParaRPr>
          </a:p>
          <a:p>
            <a:pPr algn="l"/>
            <a:r>
              <a:rPr lang="ru-RU" sz="2000" b="1" dirty="0">
                <a:solidFill>
                  <a:prstClr val="black"/>
                </a:solidFill>
                <a:latin typeface="Calibri"/>
              </a:rPr>
              <a:t>По факультетам и Институтам по отдельности – см. таблицу</a:t>
            </a:r>
            <a:endParaRPr lang="ru-RU" sz="20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101144"/>
            <a:ext cx="8496944" cy="1395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2535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2063552" y="332655"/>
          <a:ext cx="8208912" cy="6192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6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3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5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7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99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65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33688">
                <a:tc>
                  <a:txBody>
                    <a:bodyPr/>
                    <a:lstStyle/>
                    <a:p>
                      <a:endParaRPr lang="ru-RU" sz="900" dirty="0">
                        <a:effectLst/>
                        <a:latin typeface="Calibri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Всего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(включая выпускников, сотрудников и некорректно идентифицировавших себя)</a:t>
                      </a:r>
                      <a:endParaRPr lang="ru-RU" sz="10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Бакалавры 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Специалисты 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Магистранты 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Аспиранты 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ИЭМ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139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67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64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ВШБ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25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ГГФ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163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</a:t>
                      </a: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57452" marR="5745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Ибиол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196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69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ИИК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90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ИПМКН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141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117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ИФ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140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46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ЛГПИ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19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МФУ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19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8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ММФ 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56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8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РФФ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114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16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18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8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ФЖ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19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8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ФИТ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71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23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8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ФИЯ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296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126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125</a:t>
                      </a: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16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8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Финф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43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16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8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ФПМК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95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8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ФП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391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189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</a:t>
                      </a: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8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ФФК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52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8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ФТФ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132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8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ФФ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98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28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8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ФилФ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118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47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8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ФсФ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145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</a:t>
                      </a: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8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ХФ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67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19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57452" marR="57452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8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ЭФ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91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28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8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ЮИ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179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</a:t>
                      </a: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</a:p>
                  </a:txBody>
                  <a:tcPr marL="57452" marR="574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52" marR="57452" marT="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1282730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345</Words>
  <Application>Microsoft Office PowerPoint</Application>
  <PresentationFormat>Широкоэкранный</PresentationFormat>
  <Paragraphs>306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1_Тема Office</vt:lpstr>
      <vt:lpstr>В системе зарегистрированы: исходно / на настоящий момент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системе зарегистрированы: исходно / на настоящий момент</dc:title>
  <dc:creator>Iuliia Smetanova</dc:creator>
  <cp:lastModifiedBy>Iuliia Smetanova</cp:lastModifiedBy>
  <cp:revision>1</cp:revision>
  <dcterms:created xsi:type="dcterms:W3CDTF">2018-03-19T18:38:09Z</dcterms:created>
  <dcterms:modified xsi:type="dcterms:W3CDTF">2018-03-19T18:38:20Z</dcterms:modified>
</cp:coreProperties>
</file>